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58" r:id="rId3"/>
    <p:sldId id="259" r:id="rId4"/>
    <p:sldId id="257" r:id="rId5"/>
    <p:sldId id="265" r:id="rId6"/>
    <p:sldId id="309" r:id="rId7"/>
    <p:sldId id="260" r:id="rId8"/>
    <p:sldId id="261" r:id="rId9"/>
    <p:sldId id="262" r:id="rId10"/>
    <p:sldId id="308" r:id="rId11"/>
    <p:sldId id="276" r:id="rId12"/>
    <p:sldId id="263" r:id="rId13"/>
    <p:sldId id="268" r:id="rId14"/>
    <p:sldId id="312" r:id="rId15"/>
    <p:sldId id="310" r:id="rId16"/>
    <p:sldId id="314" r:id="rId17"/>
    <p:sldId id="311" r:id="rId18"/>
    <p:sldId id="271" r:id="rId19"/>
  </p:sldIdLst>
  <p:sldSz cx="9144000" cy="5143500" type="screen16x9"/>
  <p:notesSz cx="6858000" cy="9144000"/>
  <p:embeddedFontLst>
    <p:embeddedFont>
      <p:font typeface="Anton" pitchFamily="2" charset="0"/>
      <p:regular r:id="rId21"/>
    </p:embeddedFont>
    <p:embeddedFont>
      <p:font typeface="Bebas Neue" panose="020B0606020202050201" pitchFamily="34" charset="0"/>
      <p:regular r:id="rId22"/>
    </p:embeddedFont>
    <p:embeddedFont>
      <p:font typeface="Britannic Bold" panose="020B0903060703020204" pitchFamily="34" charset="0"/>
      <p:regular r:id="rId23"/>
    </p:embeddedFont>
    <p:embeddedFont>
      <p:font typeface="Catamaran" panose="020B0604020202020204" charset="0"/>
      <p:regular r:id="rId24"/>
      <p:bold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Jokerman" panose="04090605060D06020702" pitchFamily="82" charset="0"/>
      <p:regular r:id="rId30"/>
    </p:embeddedFont>
    <p:embeddedFont>
      <p:font typeface="Nunito Light" pitchFamily="2" charset="0"/>
      <p:regular r:id="rId31"/>
      <p: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33BDAC-4CD5-4EC0-BF40-6F9794903852}">
  <a:tblStyle styleId="{3F33BDAC-4CD5-4EC0-BF40-6F97949038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BE6EE64-A02E-4E88-9EDC-6CAB9564D00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9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d1bf8d60a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d1bf8d60a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052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d1bf8d60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d1bf8d60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de1b5658b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de1b5658b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13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10800000" flipH="1">
            <a:off x="945475" y="3635250"/>
            <a:ext cx="2699775" cy="2633450"/>
            <a:chOff x="661125" y="2751225"/>
            <a:chExt cx="2699775" cy="2633450"/>
          </a:xfrm>
        </p:grpSpPr>
        <p:sp>
          <p:nvSpPr>
            <p:cNvPr id="11" name="Google Shape;11;p2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10800000">
            <a:off x="6915345" y="-12"/>
            <a:ext cx="1548637" cy="3324212"/>
            <a:chOff x="5452016" y="2824589"/>
            <a:chExt cx="689908" cy="1480916"/>
          </a:xfrm>
        </p:grpSpPr>
        <p:sp>
          <p:nvSpPr>
            <p:cNvPr id="41" name="Google Shape;41;p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5400000">
            <a:off x="7189310" y="2653816"/>
            <a:ext cx="298168" cy="3611350"/>
            <a:chOff x="9" y="2835115"/>
            <a:chExt cx="134668" cy="1631069"/>
          </a:xfrm>
        </p:grpSpPr>
        <p:sp>
          <p:nvSpPr>
            <p:cNvPr id="55" name="Google Shape;55;p2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 txBox="1">
            <a:spLocks noGrp="1"/>
          </p:cNvSpPr>
          <p:nvPr>
            <p:ph type="ctrTitle"/>
          </p:nvPr>
        </p:nvSpPr>
        <p:spPr>
          <a:xfrm>
            <a:off x="713225" y="835700"/>
            <a:ext cx="5243700" cy="17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2"/>
          <p:cNvSpPr txBox="1">
            <a:spLocks noGrp="1"/>
          </p:cNvSpPr>
          <p:nvPr>
            <p:ph type="subTitle" idx="1"/>
          </p:nvPr>
        </p:nvSpPr>
        <p:spPr>
          <a:xfrm>
            <a:off x="713225" y="2554100"/>
            <a:ext cx="5243700" cy="3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5"/>
          <p:cNvSpPr txBox="1">
            <a:spLocks noGrp="1"/>
          </p:cNvSpPr>
          <p:nvPr>
            <p:ph type="subTitle" idx="1"/>
          </p:nvPr>
        </p:nvSpPr>
        <p:spPr>
          <a:xfrm>
            <a:off x="4876711" y="1715800"/>
            <a:ext cx="3169200" cy="18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5"/>
          <p:cNvSpPr txBox="1">
            <a:spLocks noGrp="1"/>
          </p:cNvSpPr>
          <p:nvPr>
            <p:ph type="subTitle" idx="2"/>
          </p:nvPr>
        </p:nvSpPr>
        <p:spPr>
          <a:xfrm>
            <a:off x="1098100" y="1715800"/>
            <a:ext cx="3169200" cy="18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6" name="Google Shape;396;p15"/>
          <p:cNvGrpSpPr/>
          <p:nvPr/>
        </p:nvGrpSpPr>
        <p:grpSpPr>
          <a:xfrm>
            <a:off x="720015" y="4025448"/>
            <a:ext cx="1206865" cy="2539995"/>
            <a:chOff x="1390914" y="2912672"/>
            <a:chExt cx="664463" cy="1398445"/>
          </a:xfrm>
        </p:grpSpPr>
        <p:sp>
          <p:nvSpPr>
            <p:cNvPr id="397" name="Google Shape;397;p15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7548076" y="3920250"/>
            <a:ext cx="882709" cy="3171055"/>
            <a:chOff x="8623429" y="2586962"/>
            <a:chExt cx="478381" cy="1718543"/>
          </a:xfrm>
        </p:grpSpPr>
        <p:sp>
          <p:nvSpPr>
            <p:cNvPr id="412" name="Google Shape;412;p15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15"/>
          <p:cNvGrpSpPr/>
          <p:nvPr/>
        </p:nvGrpSpPr>
        <p:grpSpPr>
          <a:xfrm>
            <a:off x="1885691" y="4025467"/>
            <a:ext cx="771581" cy="2505661"/>
            <a:chOff x="6278982" y="2751992"/>
            <a:chExt cx="478381" cy="1553513"/>
          </a:xfrm>
        </p:grpSpPr>
        <p:sp>
          <p:nvSpPr>
            <p:cNvPr id="424" name="Google Shape;424;p15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15"/>
          <p:cNvGrpSpPr/>
          <p:nvPr/>
        </p:nvGrpSpPr>
        <p:grpSpPr>
          <a:xfrm>
            <a:off x="2771212" y="4251934"/>
            <a:ext cx="708512" cy="2313501"/>
            <a:chOff x="6961407" y="2871131"/>
            <a:chExt cx="439278" cy="1434374"/>
          </a:xfrm>
        </p:grpSpPr>
        <p:sp>
          <p:nvSpPr>
            <p:cNvPr id="434" name="Google Shape;434;p15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15"/>
          <p:cNvGrpSpPr/>
          <p:nvPr/>
        </p:nvGrpSpPr>
        <p:grpSpPr>
          <a:xfrm>
            <a:off x="6864701" y="3920254"/>
            <a:ext cx="633516" cy="2217456"/>
            <a:chOff x="7780935" y="2930680"/>
            <a:chExt cx="392780" cy="1374825"/>
          </a:xfrm>
        </p:grpSpPr>
        <p:sp>
          <p:nvSpPr>
            <p:cNvPr id="442" name="Google Shape;442;p15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15"/>
          <p:cNvGrpSpPr/>
          <p:nvPr/>
        </p:nvGrpSpPr>
        <p:grpSpPr>
          <a:xfrm>
            <a:off x="6328335" y="3920219"/>
            <a:ext cx="438811" cy="2217514"/>
            <a:chOff x="1015564" y="2912672"/>
            <a:chExt cx="276730" cy="1398445"/>
          </a:xfrm>
        </p:grpSpPr>
        <p:sp>
          <p:nvSpPr>
            <p:cNvPr id="449" name="Google Shape;449;p15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19"/>
          <p:cNvGrpSpPr/>
          <p:nvPr/>
        </p:nvGrpSpPr>
        <p:grpSpPr>
          <a:xfrm rot="-5400000">
            <a:off x="8098820" y="3462516"/>
            <a:ext cx="663913" cy="2549637"/>
            <a:chOff x="2474121" y="2891575"/>
            <a:chExt cx="369642" cy="1419541"/>
          </a:xfrm>
        </p:grpSpPr>
        <p:sp>
          <p:nvSpPr>
            <p:cNvPr id="494" name="Google Shape;494;p19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 rot="-5400000">
              <a:off x="2498458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 rot="-5400000">
              <a:off x="2542499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19"/>
          <p:cNvGrpSpPr/>
          <p:nvPr/>
        </p:nvGrpSpPr>
        <p:grpSpPr>
          <a:xfrm rot="5400000">
            <a:off x="376413" y="-826268"/>
            <a:ext cx="497035" cy="2511746"/>
            <a:chOff x="1015564" y="2912672"/>
            <a:chExt cx="276730" cy="1398445"/>
          </a:xfrm>
        </p:grpSpPr>
        <p:sp>
          <p:nvSpPr>
            <p:cNvPr id="501" name="Google Shape;501;p19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2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22"/>
          <p:cNvGrpSpPr/>
          <p:nvPr/>
        </p:nvGrpSpPr>
        <p:grpSpPr>
          <a:xfrm>
            <a:off x="6288929" y="3163786"/>
            <a:ext cx="1202441" cy="2581088"/>
            <a:chOff x="5452016" y="2824589"/>
            <a:chExt cx="689908" cy="1480916"/>
          </a:xfrm>
        </p:grpSpPr>
        <p:sp>
          <p:nvSpPr>
            <p:cNvPr id="529" name="Google Shape;529;p22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22"/>
          <p:cNvGrpSpPr/>
          <p:nvPr/>
        </p:nvGrpSpPr>
        <p:grpSpPr>
          <a:xfrm>
            <a:off x="7058925" y="1134427"/>
            <a:ext cx="3167541" cy="1717086"/>
            <a:chOff x="6561538" y="1197527"/>
            <a:chExt cx="3167541" cy="1717086"/>
          </a:xfrm>
        </p:grpSpPr>
        <p:grpSp>
          <p:nvGrpSpPr>
            <p:cNvPr id="543" name="Google Shape;543;p22"/>
            <p:cNvGrpSpPr/>
            <p:nvPr/>
          </p:nvGrpSpPr>
          <p:grpSpPr>
            <a:xfrm rot="-5400000">
              <a:off x="7662615" y="964074"/>
              <a:ext cx="849462" cy="3051616"/>
              <a:chOff x="8623429" y="2586962"/>
              <a:chExt cx="478381" cy="1718543"/>
            </a:xfrm>
          </p:grpSpPr>
          <p:sp>
            <p:nvSpPr>
              <p:cNvPr id="544" name="Google Shape;544;p22"/>
              <p:cNvSpPr/>
              <p:nvPr/>
            </p:nvSpPr>
            <p:spPr>
              <a:xfrm rot="-5400000">
                <a:off x="8267028" y="3481249"/>
                <a:ext cx="1527458" cy="121054"/>
              </a:xfrm>
              <a:custGeom>
                <a:avLst/>
                <a:gdLst/>
                <a:ahLst/>
                <a:cxnLst/>
                <a:rect l="l" t="t" r="r" b="b"/>
                <a:pathLst>
                  <a:path w="35116" h="2783" extrusionOk="0">
                    <a:moveTo>
                      <a:pt x="18185" y="1"/>
                    </a:moveTo>
                    <a:lnTo>
                      <a:pt x="15917" y="2254"/>
                    </a:lnTo>
                    <a:lnTo>
                      <a:pt x="0" y="2254"/>
                    </a:lnTo>
                    <a:lnTo>
                      <a:pt x="0" y="2497"/>
                    </a:lnTo>
                    <a:lnTo>
                      <a:pt x="16046" y="2497"/>
                    </a:lnTo>
                    <a:lnTo>
                      <a:pt x="18299" y="229"/>
                    </a:lnTo>
                    <a:lnTo>
                      <a:pt x="22878" y="229"/>
                    </a:lnTo>
                    <a:lnTo>
                      <a:pt x="25131" y="2497"/>
                    </a:lnTo>
                    <a:lnTo>
                      <a:pt x="34402" y="2497"/>
                    </a:lnTo>
                    <a:cubicBezTo>
                      <a:pt x="34459" y="2668"/>
                      <a:pt x="34588" y="2782"/>
                      <a:pt x="34759" y="2782"/>
                    </a:cubicBezTo>
                    <a:cubicBezTo>
                      <a:pt x="35001" y="2782"/>
                      <a:pt x="35115" y="2611"/>
                      <a:pt x="35115" y="2368"/>
                    </a:cubicBezTo>
                    <a:cubicBezTo>
                      <a:pt x="35115" y="2197"/>
                      <a:pt x="35001" y="2012"/>
                      <a:pt x="34759" y="2012"/>
                    </a:cubicBezTo>
                    <a:cubicBezTo>
                      <a:pt x="34588" y="2012"/>
                      <a:pt x="34459" y="2140"/>
                      <a:pt x="34402" y="2254"/>
                    </a:cubicBezTo>
                    <a:lnTo>
                      <a:pt x="25245" y="2254"/>
                    </a:lnTo>
                    <a:lnTo>
                      <a:pt x="229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 rot="-5400000">
                <a:off x="8122184" y="3470418"/>
                <a:ext cx="1506971" cy="163203"/>
              </a:xfrm>
              <a:custGeom>
                <a:avLst/>
                <a:gdLst/>
                <a:ahLst/>
                <a:cxnLst/>
                <a:rect l="l" t="t" r="r" b="b"/>
                <a:pathLst>
                  <a:path w="34645" h="3752" extrusionOk="0">
                    <a:moveTo>
                      <a:pt x="14135" y="0"/>
                    </a:moveTo>
                    <a:lnTo>
                      <a:pt x="14135" y="3509"/>
                    </a:lnTo>
                    <a:lnTo>
                      <a:pt x="0" y="3509"/>
                    </a:lnTo>
                    <a:lnTo>
                      <a:pt x="0" y="3751"/>
                    </a:lnTo>
                    <a:lnTo>
                      <a:pt x="14377" y="3751"/>
                    </a:lnTo>
                    <a:lnTo>
                      <a:pt x="14377" y="243"/>
                    </a:lnTo>
                    <a:lnTo>
                      <a:pt x="24832" y="243"/>
                    </a:lnTo>
                    <a:lnTo>
                      <a:pt x="27684" y="3095"/>
                    </a:lnTo>
                    <a:lnTo>
                      <a:pt x="33874" y="3095"/>
                    </a:lnTo>
                    <a:cubicBezTo>
                      <a:pt x="33931" y="3209"/>
                      <a:pt x="34103" y="3338"/>
                      <a:pt x="34231" y="3338"/>
                    </a:cubicBezTo>
                    <a:cubicBezTo>
                      <a:pt x="34459" y="3338"/>
                      <a:pt x="34645" y="3152"/>
                      <a:pt x="34645" y="2910"/>
                    </a:cubicBezTo>
                    <a:cubicBezTo>
                      <a:pt x="34645" y="2739"/>
                      <a:pt x="34459" y="2553"/>
                      <a:pt x="34231" y="2553"/>
                    </a:cubicBezTo>
                    <a:cubicBezTo>
                      <a:pt x="34046" y="2553"/>
                      <a:pt x="33931" y="2682"/>
                      <a:pt x="33874" y="2853"/>
                    </a:cubicBezTo>
                    <a:lnTo>
                      <a:pt x="27741" y="2853"/>
                    </a:lnTo>
                    <a:lnTo>
                      <a:pt x="249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 rot="-5400000">
                <a:off x="8039648" y="3426986"/>
                <a:ext cx="1578959" cy="178079"/>
              </a:xfrm>
              <a:custGeom>
                <a:avLst/>
                <a:gdLst/>
                <a:ahLst/>
                <a:cxnLst/>
                <a:rect l="l" t="t" r="r" b="b"/>
                <a:pathLst>
                  <a:path w="36300" h="4094" extrusionOk="0">
                    <a:moveTo>
                      <a:pt x="13193" y="0"/>
                    </a:moveTo>
                    <a:lnTo>
                      <a:pt x="13193" y="3866"/>
                    </a:lnTo>
                    <a:lnTo>
                      <a:pt x="0" y="3866"/>
                    </a:lnTo>
                    <a:lnTo>
                      <a:pt x="0" y="4094"/>
                    </a:lnTo>
                    <a:lnTo>
                      <a:pt x="13421" y="4094"/>
                    </a:lnTo>
                    <a:lnTo>
                      <a:pt x="13421" y="228"/>
                    </a:lnTo>
                    <a:lnTo>
                      <a:pt x="25488" y="228"/>
                    </a:lnTo>
                    <a:lnTo>
                      <a:pt x="28397" y="3152"/>
                    </a:lnTo>
                    <a:lnTo>
                      <a:pt x="35586" y="3152"/>
                    </a:lnTo>
                    <a:cubicBezTo>
                      <a:pt x="35657" y="3266"/>
                      <a:pt x="35771" y="3381"/>
                      <a:pt x="35942" y="3381"/>
                    </a:cubicBezTo>
                    <a:cubicBezTo>
                      <a:pt x="36185" y="3381"/>
                      <a:pt x="36299" y="3266"/>
                      <a:pt x="36299" y="3024"/>
                    </a:cubicBezTo>
                    <a:cubicBezTo>
                      <a:pt x="36299" y="2853"/>
                      <a:pt x="36185" y="2667"/>
                      <a:pt x="35942" y="2667"/>
                    </a:cubicBezTo>
                    <a:cubicBezTo>
                      <a:pt x="35771" y="2667"/>
                      <a:pt x="35657" y="2724"/>
                      <a:pt x="35586" y="2910"/>
                    </a:cubicBezTo>
                    <a:lnTo>
                      <a:pt x="28454" y="2910"/>
                    </a:lnTo>
                    <a:lnTo>
                      <a:pt x="256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 rot="-5400000">
                <a:off x="8073163" y="3501432"/>
                <a:ext cx="1413930" cy="194216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4465" extrusionOk="0">
                    <a:moveTo>
                      <a:pt x="12238" y="0"/>
                    </a:moveTo>
                    <a:lnTo>
                      <a:pt x="12238" y="4222"/>
                    </a:lnTo>
                    <a:lnTo>
                      <a:pt x="0" y="4222"/>
                    </a:lnTo>
                    <a:lnTo>
                      <a:pt x="0" y="4464"/>
                    </a:lnTo>
                    <a:lnTo>
                      <a:pt x="12480" y="4464"/>
                    </a:lnTo>
                    <a:lnTo>
                      <a:pt x="12480" y="243"/>
                    </a:lnTo>
                    <a:lnTo>
                      <a:pt x="26258" y="243"/>
                    </a:lnTo>
                    <a:lnTo>
                      <a:pt x="29353" y="3323"/>
                    </a:lnTo>
                    <a:lnTo>
                      <a:pt x="31792" y="3323"/>
                    </a:lnTo>
                    <a:cubicBezTo>
                      <a:pt x="31849" y="3452"/>
                      <a:pt x="31963" y="3566"/>
                      <a:pt x="32149" y="3566"/>
                    </a:cubicBezTo>
                    <a:cubicBezTo>
                      <a:pt x="32377" y="3566"/>
                      <a:pt x="32505" y="3395"/>
                      <a:pt x="32505" y="3209"/>
                    </a:cubicBezTo>
                    <a:cubicBezTo>
                      <a:pt x="32505" y="2967"/>
                      <a:pt x="32377" y="2796"/>
                      <a:pt x="32149" y="2796"/>
                    </a:cubicBezTo>
                    <a:cubicBezTo>
                      <a:pt x="31963" y="2796"/>
                      <a:pt x="31849" y="2910"/>
                      <a:pt x="31792" y="3095"/>
                    </a:cubicBezTo>
                    <a:lnTo>
                      <a:pt x="29467" y="3095"/>
                    </a:lnTo>
                    <a:lnTo>
                      <a:pt x="2638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 rot="-5400000">
                <a:off x="8472362" y="4017291"/>
                <a:ext cx="439281" cy="137148"/>
              </a:xfrm>
              <a:custGeom>
                <a:avLst/>
                <a:gdLst/>
                <a:ahLst/>
                <a:cxnLst/>
                <a:rect l="l" t="t" r="r" b="b"/>
                <a:pathLst>
                  <a:path w="10099" h="3153" extrusionOk="0">
                    <a:moveTo>
                      <a:pt x="9742" y="1"/>
                    </a:moveTo>
                    <a:cubicBezTo>
                      <a:pt x="9499" y="1"/>
                      <a:pt x="9328" y="186"/>
                      <a:pt x="9328" y="357"/>
                    </a:cubicBezTo>
                    <a:cubicBezTo>
                      <a:pt x="9328" y="543"/>
                      <a:pt x="9442" y="714"/>
                      <a:pt x="9628" y="714"/>
                    </a:cubicBezTo>
                    <a:lnTo>
                      <a:pt x="9628" y="2910"/>
                    </a:lnTo>
                    <a:lnTo>
                      <a:pt x="0" y="2910"/>
                    </a:lnTo>
                    <a:lnTo>
                      <a:pt x="0" y="3153"/>
                    </a:lnTo>
                    <a:lnTo>
                      <a:pt x="9856" y="3153"/>
                    </a:lnTo>
                    <a:lnTo>
                      <a:pt x="9856" y="714"/>
                    </a:lnTo>
                    <a:cubicBezTo>
                      <a:pt x="9984" y="714"/>
                      <a:pt x="10098" y="543"/>
                      <a:pt x="10098" y="357"/>
                    </a:cubicBezTo>
                    <a:cubicBezTo>
                      <a:pt x="10098" y="186"/>
                      <a:pt x="9913" y="1"/>
                      <a:pt x="974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 rot="-5400000">
                <a:off x="8472688" y="3978513"/>
                <a:ext cx="477733" cy="176252"/>
              </a:xfrm>
              <a:custGeom>
                <a:avLst/>
                <a:gdLst/>
                <a:ahLst/>
                <a:cxnLst/>
                <a:rect l="l" t="t" r="r" b="b"/>
                <a:pathLst>
                  <a:path w="10983" h="4052" extrusionOk="0">
                    <a:moveTo>
                      <a:pt x="10569" y="1"/>
                    </a:moveTo>
                    <a:cubicBezTo>
                      <a:pt x="10398" y="1"/>
                      <a:pt x="10212" y="186"/>
                      <a:pt x="10212" y="357"/>
                    </a:cubicBezTo>
                    <a:cubicBezTo>
                      <a:pt x="10212" y="543"/>
                      <a:pt x="10341" y="714"/>
                      <a:pt x="10455" y="714"/>
                    </a:cubicBezTo>
                    <a:lnTo>
                      <a:pt x="10455" y="3809"/>
                    </a:lnTo>
                    <a:lnTo>
                      <a:pt x="0" y="3809"/>
                    </a:lnTo>
                    <a:lnTo>
                      <a:pt x="0" y="4052"/>
                    </a:lnTo>
                    <a:lnTo>
                      <a:pt x="10697" y="4052"/>
                    </a:lnTo>
                    <a:lnTo>
                      <a:pt x="10697" y="714"/>
                    </a:lnTo>
                    <a:cubicBezTo>
                      <a:pt x="10868" y="714"/>
                      <a:pt x="10983" y="543"/>
                      <a:pt x="10983" y="357"/>
                    </a:cubicBezTo>
                    <a:cubicBezTo>
                      <a:pt x="10983" y="186"/>
                      <a:pt x="10811" y="1"/>
                      <a:pt x="105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 rot="-5400000">
                <a:off x="8182970" y="3430727"/>
                <a:ext cx="1620499" cy="129057"/>
              </a:xfrm>
              <a:custGeom>
                <a:avLst/>
                <a:gdLst/>
                <a:ahLst/>
                <a:cxnLst/>
                <a:rect l="l" t="t" r="r" b="b"/>
                <a:pathLst>
                  <a:path w="37255" h="2967" extrusionOk="0">
                    <a:moveTo>
                      <a:pt x="17700" y="0"/>
                    </a:moveTo>
                    <a:lnTo>
                      <a:pt x="15261" y="2382"/>
                    </a:lnTo>
                    <a:lnTo>
                      <a:pt x="0" y="2382"/>
                    </a:lnTo>
                    <a:lnTo>
                      <a:pt x="0" y="2610"/>
                    </a:lnTo>
                    <a:lnTo>
                      <a:pt x="15390" y="2610"/>
                    </a:lnTo>
                    <a:lnTo>
                      <a:pt x="17829" y="243"/>
                    </a:lnTo>
                    <a:lnTo>
                      <a:pt x="23462" y="243"/>
                    </a:lnTo>
                    <a:lnTo>
                      <a:pt x="26030" y="2739"/>
                    </a:lnTo>
                    <a:lnTo>
                      <a:pt x="36484" y="2739"/>
                    </a:lnTo>
                    <a:cubicBezTo>
                      <a:pt x="36542" y="2910"/>
                      <a:pt x="36727" y="2967"/>
                      <a:pt x="36841" y="2967"/>
                    </a:cubicBezTo>
                    <a:cubicBezTo>
                      <a:pt x="37084" y="2967"/>
                      <a:pt x="37255" y="2853"/>
                      <a:pt x="37255" y="2610"/>
                    </a:cubicBezTo>
                    <a:cubicBezTo>
                      <a:pt x="37255" y="2382"/>
                      <a:pt x="37084" y="2254"/>
                      <a:pt x="36841" y="2254"/>
                    </a:cubicBezTo>
                    <a:cubicBezTo>
                      <a:pt x="36727" y="2254"/>
                      <a:pt x="36542" y="2311"/>
                      <a:pt x="36484" y="2496"/>
                    </a:cubicBezTo>
                    <a:lnTo>
                      <a:pt x="26087" y="2496"/>
                    </a:lnTo>
                    <a:lnTo>
                      <a:pt x="235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 rot="-5400000">
                <a:off x="8089908" y="3371157"/>
                <a:ext cx="1718543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39509" h="3452" extrusionOk="0">
                    <a:moveTo>
                      <a:pt x="17344" y="0"/>
                    </a:moveTo>
                    <a:lnTo>
                      <a:pt x="14620" y="2681"/>
                    </a:lnTo>
                    <a:lnTo>
                      <a:pt x="0" y="2681"/>
                    </a:lnTo>
                    <a:lnTo>
                      <a:pt x="0" y="2924"/>
                    </a:lnTo>
                    <a:lnTo>
                      <a:pt x="14734" y="2924"/>
                    </a:lnTo>
                    <a:lnTo>
                      <a:pt x="17401" y="243"/>
                    </a:lnTo>
                    <a:lnTo>
                      <a:pt x="24062" y="243"/>
                    </a:lnTo>
                    <a:lnTo>
                      <a:pt x="27028" y="3152"/>
                    </a:lnTo>
                    <a:lnTo>
                      <a:pt x="38738" y="3152"/>
                    </a:lnTo>
                    <a:cubicBezTo>
                      <a:pt x="38795" y="3338"/>
                      <a:pt x="38980" y="3452"/>
                      <a:pt x="39095" y="3452"/>
                    </a:cubicBezTo>
                    <a:cubicBezTo>
                      <a:pt x="39337" y="3452"/>
                      <a:pt x="39508" y="3281"/>
                      <a:pt x="39508" y="3038"/>
                    </a:cubicBezTo>
                    <a:cubicBezTo>
                      <a:pt x="39508" y="2853"/>
                      <a:pt x="39337" y="2681"/>
                      <a:pt x="39095" y="2681"/>
                    </a:cubicBezTo>
                    <a:cubicBezTo>
                      <a:pt x="38980" y="2681"/>
                      <a:pt x="38795" y="2796"/>
                      <a:pt x="38738" y="2924"/>
                    </a:cubicBezTo>
                    <a:lnTo>
                      <a:pt x="27157" y="2924"/>
                    </a:lnTo>
                    <a:lnTo>
                      <a:pt x="2417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 rot="-5400000">
                <a:off x="8069444" y="3539297"/>
                <a:ext cx="1330763" cy="201654"/>
              </a:xfrm>
              <a:custGeom>
                <a:avLst/>
                <a:gdLst/>
                <a:ahLst/>
                <a:cxnLst/>
                <a:rect l="l" t="t" r="r" b="b"/>
                <a:pathLst>
                  <a:path w="30594" h="4636" extrusionOk="0">
                    <a:moveTo>
                      <a:pt x="11282" y="0"/>
                    </a:moveTo>
                    <a:lnTo>
                      <a:pt x="11282" y="4393"/>
                    </a:lnTo>
                    <a:lnTo>
                      <a:pt x="0" y="4393"/>
                    </a:lnTo>
                    <a:lnTo>
                      <a:pt x="0" y="4636"/>
                    </a:lnTo>
                    <a:lnTo>
                      <a:pt x="11524" y="4636"/>
                    </a:lnTo>
                    <a:lnTo>
                      <a:pt x="11524" y="243"/>
                    </a:lnTo>
                    <a:lnTo>
                      <a:pt x="26914" y="243"/>
                    </a:lnTo>
                    <a:lnTo>
                      <a:pt x="29881" y="3152"/>
                    </a:lnTo>
                    <a:cubicBezTo>
                      <a:pt x="29824" y="3209"/>
                      <a:pt x="29824" y="3267"/>
                      <a:pt x="29824" y="3324"/>
                    </a:cubicBezTo>
                    <a:cubicBezTo>
                      <a:pt x="29824" y="3566"/>
                      <a:pt x="30009" y="3737"/>
                      <a:pt x="30180" y="3737"/>
                    </a:cubicBezTo>
                    <a:cubicBezTo>
                      <a:pt x="30423" y="3737"/>
                      <a:pt x="30594" y="3566"/>
                      <a:pt x="30594" y="3324"/>
                    </a:cubicBezTo>
                    <a:cubicBezTo>
                      <a:pt x="30594" y="3152"/>
                      <a:pt x="30423" y="2967"/>
                      <a:pt x="30180" y="2967"/>
                    </a:cubicBezTo>
                    <a:cubicBezTo>
                      <a:pt x="30123" y="2967"/>
                      <a:pt x="30123" y="2967"/>
                      <a:pt x="30066" y="3024"/>
                    </a:cubicBezTo>
                    <a:lnTo>
                      <a:pt x="270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 rot="-5400000">
                <a:off x="8940152" y="3389472"/>
                <a:ext cx="230232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2140" extrusionOk="0">
                    <a:moveTo>
                      <a:pt x="4879" y="0"/>
                    </a:moveTo>
                    <a:cubicBezTo>
                      <a:pt x="4765" y="0"/>
                      <a:pt x="4579" y="114"/>
                      <a:pt x="4522" y="243"/>
                    </a:cubicBezTo>
                    <a:lnTo>
                      <a:pt x="1912" y="243"/>
                    </a:lnTo>
                    <a:lnTo>
                      <a:pt x="1" y="2140"/>
                    </a:lnTo>
                    <a:lnTo>
                      <a:pt x="357" y="2140"/>
                    </a:lnTo>
                    <a:lnTo>
                      <a:pt x="2026" y="471"/>
                    </a:lnTo>
                    <a:lnTo>
                      <a:pt x="4522" y="471"/>
                    </a:lnTo>
                    <a:cubicBezTo>
                      <a:pt x="4579" y="656"/>
                      <a:pt x="4765" y="770"/>
                      <a:pt x="4879" y="770"/>
                    </a:cubicBezTo>
                    <a:cubicBezTo>
                      <a:pt x="5121" y="770"/>
                      <a:pt x="5292" y="599"/>
                      <a:pt x="5292" y="357"/>
                    </a:cubicBezTo>
                    <a:cubicBezTo>
                      <a:pt x="5292" y="186"/>
                      <a:pt x="5121" y="0"/>
                      <a:pt x="48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 rot="-5400000">
                <a:off x="8976450" y="3345735"/>
                <a:ext cx="196696" cy="54024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1242" extrusionOk="0">
                    <a:moveTo>
                      <a:pt x="4165" y="1"/>
                    </a:moveTo>
                    <a:cubicBezTo>
                      <a:pt x="3994" y="1"/>
                      <a:pt x="3866" y="115"/>
                      <a:pt x="3809" y="229"/>
                    </a:cubicBezTo>
                    <a:lnTo>
                      <a:pt x="1013" y="229"/>
                    </a:lnTo>
                    <a:lnTo>
                      <a:pt x="1" y="1242"/>
                    </a:lnTo>
                    <a:lnTo>
                      <a:pt x="357" y="1242"/>
                    </a:lnTo>
                    <a:lnTo>
                      <a:pt x="1142" y="471"/>
                    </a:lnTo>
                    <a:lnTo>
                      <a:pt x="3809" y="471"/>
                    </a:lnTo>
                    <a:cubicBezTo>
                      <a:pt x="3866" y="642"/>
                      <a:pt x="3994" y="771"/>
                      <a:pt x="4165" y="771"/>
                    </a:cubicBezTo>
                    <a:cubicBezTo>
                      <a:pt x="4351" y="771"/>
                      <a:pt x="4522" y="585"/>
                      <a:pt x="4522" y="357"/>
                    </a:cubicBezTo>
                    <a:cubicBezTo>
                      <a:pt x="4522" y="172"/>
                      <a:pt x="4351" y="1"/>
                      <a:pt x="41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rot="-5400000">
              <a:off x="7782944" y="77685"/>
              <a:ext cx="826293" cy="3065976"/>
              <a:chOff x="4128096" y="2589445"/>
              <a:chExt cx="465334" cy="1726630"/>
            </a:xfrm>
          </p:grpSpPr>
          <p:sp>
            <p:nvSpPr>
              <p:cNvPr id="556" name="Google Shape;556;p22"/>
              <p:cNvSpPr/>
              <p:nvPr/>
            </p:nvSpPr>
            <p:spPr>
              <a:xfrm rot="-5400000">
                <a:off x="4350516" y="3592343"/>
                <a:ext cx="447328" cy="38495"/>
              </a:xfrm>
              <a:custGeom>
                <a:avLst/>
                <a:gdLst/>
                <a:ahLst/>
                <a:cxnLst/>
                <a:rect l="l" t="t" r="r" b="b"/>
                <a:pathLst>
                  <a:path w="10284" h="885" extrusionOk="0">
                    <a:moveTo>
                      <a:pt x="9927" y="0"/>
                    </a:moveTo>
                    <a:cubicBezTo>
                      <a:pt x="9742" y="0"/>
                      <a:pt x="9628" y="114"/>
                      <a:pt x="9571" y="242"/>
                    </a:cubicBezTo>
                    <a:lnTo>
                      <a:pt x="0" y="242"/>
                    </a:lnTo>
                    <a:lnTo>
                      <a:pt x="0" y="884"/>
                    </a:lnTo>
                    <a:lnTo>
                      <a:pt x="243" y="884"/>
                    </a:lnTo>
                    <a:lnTo>
                      <a:pt x="243" y="471"/>
                    </a:lnTo>
                    <a:lnTo>
                      <a:pt x="9571" y="471"/>
                    </a:lnTo>
                    <a:cubicBezTo>
                      <a:pt x="9628" y="656"/>
                      <a:pt x="9742" y="770"/>
                      <a:pt x="9927" y="770"/>
                    </a:cubicBezTo>
                    <a:cubicBezTo>
                      <a:pt x="10155" y="770"/>
                      <a:pt x="10284" y="599"/>
                      <a:pt x="10284" y="357"/>
                    </a:cubicBezTo>
                    <a:cubicBezTo>
                      <a:pt x="10284" y="171"/>
                      <a:pt x="10155" y="0"/>
                      <a:pt x="99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 rot="-5400000">
                <a:off x="4258650" y="2857151"/>
                <a:ext cx="602484" cy="67073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542" extrusionOk="0">
                    <a:moveTo>
                      <a:pt x="13494" y="1"/>
                    </a:moveTo>
                    <a:cubicBezTo>
                      <a:pt x="13322" y="1"/>
                      <a:pt x="13137" y="58"/>
                      <a:pt x="13137" y="243"/>
                    </a:cubicBezTo>
                    <a:lnTo>
                      <a:pt x="1" y="243"/>
                    </a:lnTo>
                    <a:lnTo>
                      <a:pt x="1" y="1541"/>
                    </a:lnTo>
                    <a:lnTo>
                      <a:pt x="243" y="1541"/>
                    </a:lnTo>
                    <a:lnTo>
                      <a:pt x="243" y="472"/>
                    </a:lnTo>
                    <a:lnTo>
                      <a:pt x="13137" y="472"/>
                    </a:lnTo>
                    <a:cubicBezTo>
                      <a:pt x="13137" y="600"/>
                      <a:pt x="13322" y="714"/>
                      <a:pt x="13494" y="714"/>
                    </a:cubicBezTo>
                    <a:cubicBezTo>
                      <a:pt x="13679" y="714"/>
                      <a:pt x="13850" y="543"/>
                      <a:pt x="13850" y="357"/>
                    </a:cubicBezTo>
                    <a:cubicBezTo>
                      <a:pt x="13850" y="115"/>
                      <a:pt x="13679" y="1"/>
                      <a:pt x="1349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 rot="-5400000">
                <a:off x="4342753" y="2990231"/>
                <a:ext cx="395827" cy="105525"/>
              </a:xfrm>
              <a:custGeom>
                <a:avLst/>
                <a:gdLst/>
                <a:ahLst/>
                <a:cxnLst/>
                <a:rect l="l" t="t" r="r" b="b"/>
                <a:pathLst>
                  <a:path w="9100" h="2426" extrusionOk="0">
                    <a:moveTo>
                      <a:pt x="8686" y="1"/>
                    </a:moveTo>
                    <a:cubicBezTo>
                      <a:pt x="8558" y="1"/>
                      <a:pt x="8387" y="115"/>
                      <a:pt x="8330" y="229"/>
                    </a:cubicBezTo>
                    <a:lnTo>
                      <a:pt x="0" y="229"/>
                    </a:lnTo>
                    <a:lnTo>
                      <a:pt x="0" y="2425"/>
                    </a:lnTo>
                    <a:lnTo>
                      <a:pt x="243" y="2425"/>
                    </a:lnTo>
                    <a:lnTo>
                      <a:pt x="243" y="471"/>
                    </a:lnTo>
                    <a:lnTo>
                      <a:pt x="8330" y="471"/>
                    </a:lnTo>
                    <a:cubicBezTo>
                      <a:pt x="8387" y="642"/>
                      <a:pt x="8558" y="771"/>
                      <a:pt x="8686" y="771"/>
                    </a:cubicBezTo>
                    <a:cubicBezTo>
                      <a:pt x="8914" y="771"/>
                      <a:pt x="9100" y="585"/>
                      <a:pt x="9100" y="357"/>
                    </a:cubicBezTo>
                    <a:cubicBezTo>
                      <a:pt x="9100" y="172"/>
                      <a:pt x="8914" y="1"/>
                      <a:pt x="86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 rot="-5400000">
                <a:off x="4236967" y="2935946"/>
                <a:ext cx="565859" cy="147065"/>
              </a:xfrm>
              <a:custGeom>
                <a:avLst/>
                <a:gdLst/>
                <a:ahLst/>
                <a:cxnLst/>
                <a:rect l="l" t="t" r="r" b="b"/>
                <a:pathLst>
                  <a:path w="13009" h="3381" extrusionOk="0">
                    <a:moveTo>
                      <a:pt x="12594" y="0"/>
                    </a:moveTo>
                    <a:cubicBezTo>
                      <a:pt x="12480" y="0"/>
                      <a:pt x="12295" y="114"/>
                      <a:pt x="12238" y="242"/>
                    </a:cubicBezTo>
                    <a:lnTo>
                      <a:pt x="0" y="242"/>
                    </a:lnTo>
                    <a:lnTo>
                      <a:pt x="0" y="3380"/>
                    </a:lnTo>
                    <a:lnTo>
                      <a:pt x="243" y="3380"/>
                    </a:lnTo>
                    <a:lnTo>
                      <a:pt x="243" y="471"/>
                    </a:lnTo>
                    <a:lnTo>
                      <a:pt x="12238" y="471"/>
                    </a:lnTo>
                    <a:cubicBezTo>
                      <a:pt x="12295" y="656"/>
                      <a:pt x="12480" y="770"/>
                      <a:pt x="12594" y="770"/>
                    </a:cubicBezTo>
                    <a:cubicBezTo>
                      <a:pt x="12837" y="770"/>
                      <a:pt x="13008" y="599"/>
                      <a:pt x="13008" y="357"/>
                    </a:cubicBezTo>
                    <a:cubicBezTo>
                      <a:pt x="13008" y="171"/>
                      <a:pt x="12837" y="0"/>
                      <a:pt x="125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 rot="-5400000">
                <a:off x="4284728" y="3027769"/>
                <a:ext cx="421317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4508" extrusionOk="0">
                    <a:moveTo>
                      <a:pt x="9329" y="0"/>
                    </a:moveTo>
                    <a:cubicBezTo>
                      <a:pt x="9157" y="0"/>
                      <a:pt x="8972" y="114"/>
                      <a:pt x="8972" y="300"/>
                    </a:cubicBezTo>
                    <a:lnTo>
                      <a:pt x="1" y="300"/>
                    </a:lnTo>
                    <a:lnTo>
                      <a:pt x="1" y="4507"/>
                    </a:lnTo>
                    <a:lnTo>
                      <a:pt x="243" y="4507"/>
                    </a:lnTo>
                    <a:lnTo>
                      <a:pt x="243" y="528"/>
                    </a:lnTo>
                    <a:lnTo>
                      <a:pt x="8972" y="528"/>
                    </a:lnTo>
                    <a:cubicBezTo>
                      <a:pt x="8972" y="656"/>
                      <a:pt x="9157" y="770"/>
                      <a:pt x="9329" y="770"/>
                    </a:cubicBezTo>
                    <a:cubicBezTo>
                      <a:pt x="9514" y="770"/>
                      <a:pt x="9685" y="585"/>
                      <a:pt x="9685" y="414"/>
                    </a:cubicBezTo>
                    <a:cubicBezTo>
                      <a:pt x="9685" y="171"/>
                      <a:pt x="9514" y="0"/>
                      <a:pt x="93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 rot="-5400000">
                <a:off x="3936988" y="3222875"/>
                <a:ext cx="1067777" cy="245108"/>
              </a:xfrm>
              <a:custGeom>
                <a:avLst/>
                <a:gdLst/>
                <a:ahLst/>
                <a:cxnLst/>
                <a:rect l="l" t="t" r="r" b="b"/>
                <a:pathLst>
                  <a:path w="24548" h="5635" extrusionOk="0">
                    <a:moveTo>
                      <a:pt x="24190" y="0"/>
                    </a:moveTo>
                    <a:cubicBezTo>
                      <a:pt x="24005" y="0"/>
                      <a:pt x="23834" y="115"/>
                      <a:pt x="23834" y="229"/>
                    </a:cubicBezTo>
                    <a:lnTo>
                      <a:pt x="11525" y="229"/>
                    </a:lnTo>
                    <a:lnTo>
                      <a:pt x="11525" y="4151"/>
                    </a:lnTo>
                    <a:lnTo>
                      <a:pt x="1" y="4151"/>
                    </a:lnTo>
                    <a:lnTo>
                      <a:pt x="1" y="5634"/>
                    </a:lnTo>
                    <a:lnTo>
                      <a:pt x="243" y="5634"/>
                    </a:lnTo>
                    <a:lnTo>
                      <a:pt x="243" y="4393"/>
                    </a:lnTo>
                    <a:lnTo>
                      <a:pt x="11768" y="4393"/>
                    </a:lnTo>
                    <a:lnTo>
                      <a:pt x="11768" y="471"/>
                    </a:lnTo>
                    <a:lnTo>
                      <a:pt x="23834" y="471"/>
                    </a:lnTo>
                    <a:cubicBezTo>
                      <a:pt x="23834" y="642"/>
                      <a:pt x="24005" y="771"/>
                      <a:pt x="24190" y="771"/>
                    </a:cubicBezTo>
                    <a:cubicBezTo>
                      <a:pt x="24362" y="771"/>
                      <a:pt x="24547" y="585"/>
                      <a:pt x="24547" y="357"/>
                    </a:cubicBezTo>
                    <a:cubicBezTo>
                      <a:pt x="24547" y="172"/>
                      <a:pt x="24362" y="0"/>
                      <a:pt x="2419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 rot="-5400000">
                <a:off x="3583049" y="3406216"/>
                <a:ext cx="1613105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37085" h="4750" extrusionOk="0">
                    <a:moveTo>
                      <a:pt x="36670" y="0"/>
                    </a:moveTo>
                    <a:cubicBezTo>
                      <a:pt x="36542" y="0"/>
                      <a:pt x="36371" y="114"/>
                      <a:pt x="36314" y="228"/>
                    </a:cubicBezTo>
                    <a:lnTo>
                      <a:pt x="20325" y="228"/>
                    </a:lnTo>
                    <a:lnTo>
                      <a:pt x="20325" y="4507"/>
                    </a:lnTo>
                    <a:lnTo>
                      <a:pt x="1" y="4507"/>
                    </a:lnTo>
                    <a:lnTo>
                      <a:pt x="1" y="4750"/>
                    </a:lnTo>
                    <a:lnTo>
                      <a:pt x="20568" y="4750"/>
                    </a:lnTo>
                    <a:lnTo>
                      <a:pt x="20568" y="471"/>
                    </a:lnTo>
                    <a:lnTo>
                      <a:pt x="36314" y="471"/>
                    </a:lnTo>
                    <a:cubicBezTo>
                      <a:pt x="36371" y="642"/>
                      <a:pt x="36542" y="713"/>
                      <a:pt x="36670" y="713"/>
                    </a:cubicBezTo>
                    <a:cubicBezTo>
                      <a:pt x="36899" y="713"/>
                      <a:pt x="37084" y="585"/>
                      <a:pt x="37084" y="357"/>
                    </a:cubicBezTo>
                    <a:cubicBezTo>
                      <a:pt x="37084" y="171"/>
                      <a:pt x="36899" y="0"/>
                      <a:pt x="366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 rot="-5400000">
                <a:off x="3683572" y="3550758"/>
                <a:ext cx="1318409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0310" h="4879" extrusionOk="0">
                    <a:moveTo>
                      <a:pt x="29896" y="0"/>
                    </a:moveTo>
                    <a:cubicBezTo>
                      <a:pt x="29767" y="0"/>
                      <a:pt x="29596" y="71"/>
                      <a:pt x="29539" y="243"/>
                    </a:cubicBezTo>
                    <a:lnTo>
                      <a:pt x="18956" y="243"/>
                    </a:lnTo>
                    <a:lnTo>
                      <a:pt x="18956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9198" y="4878"/>
                    </a:lnTo>
                    <a:lnTo>
                      <a:pt x="19198" y="485"/>
                    </a:lnTo>
                    <a:lnTo>
                      <a:pt x="29539" y="485"/>
                    </a:lnTo>
                    <a:cubicBezTo>
                      <a:pt x="29596" y="599"/>
                      <a:pt x="29767" y="713"/>
                      <a:pt x="29896" y="713"/>
                    </a:cubicBezTo>
                    <a:cubicBezTo>
                      <a:pt x="30124" y="713"/>
                      <a:pt x="30309" y="542"/>
                      <a:pt x="30309" y="357"/>
                    </a:cubicBezTo>
                    <a:cubicBezTo>
                      <a:pt x="30309" y="129"/>
                      <a:pt x="30124" y="0"/>
                      <a:pt x="298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 rot="-5400000">
                <a:off x="3890469" y="3910287"/>
                <a:ext cx="679996" cy="131580"/>
              </a:xfrm>
              <a:custGeom>
                <a:avLst/>
                <a:gdLst/>
                <a:ahLst/>
                <a:cxnLst/>
                <a:rect l="l" t="t" r="r" b="b"/>
                <a:pathLst>
                  <a:path w="15633" h="3025" extrusionOk="0">
                    <a:moveTo>
                      <a:pt x="15219" y="1"/>
                    </a:moveTo>
                    <a:cubicBezTo>
                      <a:pt x="15034" y="1"/>
                      <a:pt x="14863" y="115"/>
                      <a:pt x="14863" y="357"/>
                    </a:cubicBezTo>
                    <a:cubicBezTo>
                      <a:pt x="14863" y="528"/>
                      <a:pt x="14977" y="714"/>
                      <a:pt x="15219" y="714"/>
                    </a:cubicBezTo>
                    <a:lnTo>
                      <a:pt x="15219" y="2796"/>
                    </a:lnTo>
                    <a:lnTo>
                      <a:pt x="1" y="2796"/>
                    </a:lnTo>
                    <a:lnTo>
                      <a:pt x="1" y="3024"/>
                    </a:lnTo>
                    <a:lnTo>
                      <a:pt x="15447" y="3024"/>
                    </a:lnTo>
                    <a:lnTo>
                      <a:pt x="15447" y="657"/>
                    </a:lnTo>
                    <a:cubicBezTo>
                      <a:pt x="15504" y="585"/>
                      <a:pt x="15633" y="471"/>
                      <a:pt x="15633" y="357"/>
                    </a:cubicBezTo>
                    <a:cubicBezTo>
                      <a:pt x="15633" y="115"/>
                      <a:pt x="15447" y="1"/>
                      <a:pt x="1521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 rot="-5400000">
                <a:off x="3593294" y="3509501"/>
                <a:ext cx="1400924" cy="212224"/>
              </a:xfrm>
              <a:custGeom>
                <a:avLst/>
                <a:gdLst/>
                <a:ahLst/>
                <a:cxnLst/>
                <a:rect l="l" t="t" r="r" b="b"/>
                <a:pathLst>
                  <a:path w="32207" h="4879" extrusionOk="0">
                    <a:moveTo>
                      <a:pt x="31850" y="0"/>
                    </a:moveTo>
                    <a:cubicBezTo>
                      <a:pt x="31678" y="0"/>
                      <a:pt x="31493" y="57"/>
                      <a:pt x="31493" y="243"/>
                    </a:cubicBezTo>
                    <a:lnTo>
                      <a:pt x="17715" y="243"/>
                    </a:lnTo>
                    <a:lnTo>
                      <a:pt x="17715" y="4636"/>
                    </a:lnTo>
                    <a:lnTo>
                      <a:pt x="1" y="4636"/>
                    </a:lnTo>
                    <a:lnTo>
                      <a:pt x="1" y="4878"/>
                    </a:lnTo>
                    <a:lnTo>
                      <a:pt x="17943" y="4878"/>
                    </a:lnTo>
                    <a:lnTo>
                      <a:pt x="17943" y="485"/>
                    </a:lnTo>
                    <a:lnTo>
                      <a:pt x="31493" y="485"/>
                    </a:lnTo>
                    <a:cubicBezTo>
                      <a:pt x="31493" y="599"/>
                      <a:pt x="31678" y="714"/>
                      <a:pt x="31850" y="714"/>
                    </a:cubicBezTo>
                    <a:cubicBezTo>
                      <a:pt x="32035" y="714"/>
                      <a:pt x="32206" y="542"/>
                      <a:pt x="32206" y="357"/>
                    </a:cubicBezTo>
                    <a:cubicBezTo>
                      <a:pt x="32206" y="129"/>
                      <a:pt x="32035" y="0"/>
                      <a:pt x="318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 rot="-5400000">
                <a:off x="3468913" y="3442188"/>
                <a:ext cx="1533069" cy="214704"/>
              </a:xfrm>
              <a:custGeom>
                <a:avLst/>
                <a:gdLst/>
                <a:ahLst/>
                <a:cxnLst/>
                <a:rect l="l" t="t" r="r" b="b"/>
                <a:pathLst>
                  <a:path w="35245" h="4936" extrusionOk="0">
                    <a:moveTo>
                      <a:pt x="34831" y="0"/>
                    </a:moveTo>
                    <a:cubicBezTo>
                      <a:pt x="34702" y="0"/>
                      <a:pt x="34531" y="71"/>
                      <a:pt x="34474" y="243"/>
                    </a:cubicBezTo>
                    <a:lnTo>
                      <a:pt x="16403" y="243"/>
                    </a:lnTo>
                    <a:lnTo>
                      <a:pt x="16403" y="4707"/>
                    </a:lnTo>
                    <a:lnTo>
                      <a:pt x="1" y="4707"/>
                    </a:lnTo>
                    <a:lnTo>
                      <a:pt x="1" y="4935"/>
                    </a:lnTo>
                    <a:lnTo>
                      <a:pt x="16645" y="4935"/>
                    </a:lnTo>
                    <a:lnTo>
                      <a:pt x="16645" y="485"/>
                    </a:lnTo>
                    <a:lnTo>
                      <a:pt x="34474" y="485"/>
                    </a:lnTo>
                    <a:cubicBezTo>
                      <a:pt x="34531" y="599"/>
                      <a:pt x="34702" y="713"/>
                      <a:pt x="34831" y="713"/>
                    </a:cubicBezTo>
                    <a:cubicBezTo>
                      <a:pt x="35059" y="713"/>
                      <a:pt x="35244" y="542"/>
                      <a:pt x="35244" y="357"/>
                    </a:cubicBezTo>
                    <a:cubicBezTo>
                      <a:pt x="35244" y="129"/>
                      <a:pt x="35059" y="0"/>
                      <a:pt x="348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7" name="Google Shape;567;p22"/>
          <p:cNvSpPr txBox="1">
            <a:spLocks noGrp="1"/>
          </p:cNvSpPr>
          <p:nvPr>
            <p:ph type="subTitle" idx="1"/>
          </p:nvPr>
        </p:nvSpPr>
        <p:spPr>
          <a:xfrm>
            <a:off x="720000" y="1722125"/>
            <a:ext cx="3951000" cy="21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68" name="Google Shape;56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6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1967648" y="2099176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subTitle" idx="2"/>
          </p:nvPr>
        </p:nvSpPr>
        <p:spPr>
          <a:xfrm>
            <a:off x="5198152" y="2099176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6"/>
          <p:cNvSpPr txBox="1">
            <a:spLocks noGrp="1"/>
          </p:cNvSpPr>
          <p:nvPr>
            <p:ph type="subTitle" idx="3"/>
          </p:nvPr>
        </p:nvSpPr>
        <p:spPr>
          <a:xfrm>
            <a:off x="1967648" y="3532576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subTitle" idx="4"/>
          </p:nvPr>
        </p:nvSpPr>
        <p:spPr>
          <a:xfrm>
            <a:off x="5198152" y="3532576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6"/>
          <p:cNvSpPr txBox="1">
            <a:spLocks noGrp="1"/>
          </p:cNvSpPr>
          <p:nvPr>
            <p:ph type="subTitle" idx="5"/>
          </p:nvPr>
        </p:nvSpPr>
        <p:spPr>
          <a:xfrm>
            <a:off x="1967650" y="161162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0" name="Google Shape;630;p26"/>
          <p:cNvSpPr txBox="1">
            <a:spLocks noGrp="1"/>
          </p:cNvSpPr>
          <p:nvPr>
            <p:ph type="subTitle" idx="6"/>
          </p:nvPr>
        </p:nvSpPr>
        <p:spPr>
          <a:xfrm>
            <a:off x="5198151" y="161162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1" name="Google Shape;631;p26"/>
          <p:cNvSpPr txBox="1">
            <a:spLocks noGrp="1"/>
          </p:cNvSpPr>
          <p:nvPr>
            <p:ph type="subTitle" idx="7"/>
          </p:nvPr>
        </p:nvSpPr>
        <p:spPr>
          <a:xfrm>
            <a:off x="1967650" y="30450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26"/>
          <p:cNvSpPr txBox="1">
            <a:spLocks noGrp="1"/>
          </p:cNvSpPr>
          <p:nvPr>
            <p:ph type="subTitle" idx="8"/>
          </p:nvPr>
        </p:nvSpPr>
        <p:spPr>
          <a:xfrm>
            <a:off x="5198151" y="30450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1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" name="Google Shape;783;p31"/>
          <p:cNvGrpSpPr/>
          <p:nvPr/>
        </p:nvGrpSpPr>
        <p:grpSpPr>
          <a:xfrm rot="5400000">
            <a:off x="1013603" y="2942924"/>
            <a:ext cx="894897" cy="2922106"/>
            <a:chOff x="6961407" y="2871131"/>
            <a:chExt cx="439278" cy="1434374"/>
          </a:xfrm>
        </p:grpSpPr>
        <p:sp>
          <p:nvSpPr>
            <p:cNvPr id="784" name="Google Shape;784;p31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1"/>
          <p:cNvGrpSpPr/>
          <p:nvPr/>
        </p:nvGrpSpPr>
        <p:grpSpPr>
          <a:xfrm rot="-5400000">
            <a:off x="7956785" y="-950085"/>
            <a:ext cx="947978" cy="3517490"/>
            <a:chOff x="4128096" y="2589445"/>
            <a:chExt cx="465334" cy="1726630"/>
          </a:xfrm>
        </p:grpSpPr>
        <p:sp>
          <p:nvSpPr>
            <p:cNvPr id="792" name="Google Shape;792;p3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2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805;p32"/>
          <p:cNvGrpSpPr/>
          <p:nvPr/>
        </p:nvGrpSpPr>
        <p:grpSpPr>
          <a:xfrm rot="10800000">
            <a:off x="402247" y="-1174644"/>
            <a:ext cx="621971" cy="2700928"/>
            <a:chOff x="4792514" y="2979701"/>
            <a:chExt cx="305307" cy="1325804"/>
          </a:xfrm>
        </p:grpSpPr>
        <p:sp>
          <p:nvSpPr>
            <p:cNvPr id="806" name="Google Shape;806;p32"/>
            <p:cNvSpPr/>
            <p:nvPr/>
          </p:nvSpPr>
          <p:spPr>
            <a:xfrm rot="-5400000">
              <a:off x="4409125" y="3616809"/>
              <a:ext cx="1266256" cy="111136"/>
            </a:xfrm>
            <a:custGeom>
              <a:avLst/>
              <a:gdLst/>
              <a:ahLst/>
              <a:cxnLst/>
              <a:rect l="l" t="t" r="r" b="b"/>
              <a:pathLst>
                <a:path w="29111" h="2555" extrusionOk="0">
                  <a:moveTo>
                    <a:pt x="0" y="1"/>
                  </a:moveTo>
                  <a:lnTo>
                    <a:pt x="0" y="229"/>
                  </a:lnTo>
                  <a:lnTo>
                    <a:pt x="15803" y="229"/>
                  </a:lnTo>
                  <a:lnTo>
                    <a:pt x="18114" y="2554"/>
                  </a:lnTo>
                  <a:lnTo>
                    <a:pt x="23462" y="2554"/>
                  </a:lnTo>
                  <a:lnTo>
                    <a:pt x="24775" y="1185"/>
                  </a:lnTo>
                  <a:lnTo>
                    <a:pt x="28397" y="1185"/>
                  </a:lnTo>
                  <a:cubicBezTo>
                    <a:pt x="28397" y="1370"/>
                    <a:pt x="28583" y="1484"/>
                    <a:pt x="28754" y="1484"/>
                  </a:cubicBezTo>
                  <a:cubicBezTo>
                    <a:pt x="28939" y="1484"/>
                    <a:pt x="29111" y="1299"/>
                    <a:pt x="29111" y="1128"/>
                  </a:cubicBezTo>
                  <a:cubicBezTo>
                    <a:pt x="29111" y="885"/>
                    <a:pt x="28939" y="714"/>
                    <a:pt x="28754" y="714"/>
                  </a:cubicBezTo>
                  <a:cubicBezTo>
                    <a:pt x="28583" y="714"/>
                    <a:pt x="28454" y="828"/>
                    <a:pt x="28397" y="942"/>
                  </a:cubicBezTo>
                  <a:lnTo>
                    <a:pt x="24718" y="942"/>
                  </a:lnTo>
                  <a:lnTo>
                    <a:pt x="23405" y="2312"/>
                  </a:lnTo>
                  <a:lnTo>
                    <a:pt x="18242" y="2312"/>
                  </a:lnTo>
                  <a:lnTo>
                    <a:pt x="1591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32"/>
          <p:cNvGrpSpPr/>
          <p:nvPr/>
        </p:nvGrpSpPr>
        <p:grpSpPr>
          <a:xfrm>
            <a:off x="7456205" y="3275257"/>
            <a:ext cx="974558" cy="3164817"/>
            <a:chOff x="6278982" y="2751992"/>
            <a:chExt cx="478381" cy="1553513"/>
          </a:xfrm>
        </p:grpSpPr>
        <p:sp>
          <p:nvSpPr>
            <p:cNvPr id="812" name="Google Shape;812;p32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3"/>
          <p:cNvGrpSpPr/>
          <p:nvPr/>
        </p:nvGrpSpPr>
        <p:grpSpPr>
          <a:xfrm rot="10800000">
            <a:off x="6929878" y="-11"/>
            <a:ext cx="1346494" cy="2890304"/>
            <a:chOff x="5452016" y="2824589"/>
            <a:chExt cx="689908" cy="1480916"/>
          </a:xfrm>
        </p:grpSpPr>
        <p:sp>
          <p:nvSpPr>
            <p:cNvPr id="64" name="Google Shape;64;p3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7730592" y="1737649"/>
            <a:ext cx="948056" cy="3405808"/>
            <a:chOff x="8623429" y="2586962"/>
            <a:chExt cx="478381" cy="1718543"/>
          </a:xfrm>
        </p:grpSpPr>
        <p:sp>
          <p:nvSpPr>
            <p:cNvPr id="78" name="Google Shape;78;p3"/>
            <p:cNvSpPr/>
            <p:nvPr/>
          </p:nvSpPr>
          <p:spPr>
            <a:xfrm rot="-5400000">
              <a:off x="8267028" y="3481249"/>
              <a:ext cx="1527458" cy="121054"/>
            </a:xfrm>
            <a:custGeom>
              <a:avLst/>
              <a:gdLst/>
              <a:ahLst/>
              <a:cxnLst/>
              <a:rect l="l" t="t" r="r" b="b"/>
              <a:pathLst>
                <a:path w="35116" h="2783" extrusionOk="0">
                  <a:moveTo>
                    <a:pt x="18185" y="1"/>
                  </a:moveTo>
                  <a:lnTo>
                    <a:pt x="15917" y="2254"/>
                  </a:lnTo>
                  <a:lnTo>
                    <a:pt x="0" y="2254"/>
                  </a:lnTo>
                  <a:lnTo>
                    <a:pt x="0" y="2497"/>
                  </a:lnTo>
                  <a:lnTo>
                    <a:pt x="16046" y="2497"/>
                  </a:lnTo>
                  <a:lnTo>
                    <a:pt x="18299" y="229"/>
                  </a:lnTo>
                  <a:lnTo>
                    <a:pt x="22878" y="229"/>
                  </a:lnTo>
                  <a:lnTo>
                    <a:pt x="25131" y="2497"/>
                  </a:lnTo>
                  <a:lnTo>
                    <a:pt x="34402" y="2497"/>
                  </a:lnTo>
                  <a:cubicBezTo>
                    <a:pt x="34459" y="2668"/>
                    <a:pt x="34588" y="2782"/>
                    <a:pt x="34759" y="2782"/>
                  </a:cubicBezTo>
                  <a:cubicBezTo>
                    <a:pt x="35001" y="2782"/>
                    <a:pt x="35115" y="2611"/>
                    <a:pt x="35115" y="2368"/>
                  </a:cubicBezTo>
                  <a:cubicBezTo>
                    <a:pt x="35115" y="2197"/>
                    <a:pt x="35001" y="2012"/>
                    <a:pt x="34759" y="2012"/>
                  </a:cubicBezTo>
                  <a:cubicBezTo>
                    <a:pt x="34588" y="2012"/>
                    <a:pt x="34459" y="2140"/>
                    <a:pt x="34402" y="2254"/>
                  </a:cubicBezTo>
                  <a:lnTo>
                    <a:pt x="25245" y="2254"/>
                  </a:lnTo>
                  <a:lnTo>
                    <a:pt x="229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-5400000">
              <a:off x="8122184" y="3470418"/>
              <a:ext cx="1506971" cy="163203"/>
            </a:xfrm>
            <a:custGeom>
              <a:avLst/>
              <a:gdLst/>
              <a:ahLst/>
              <a:cxnLst/>
              <a:rect l="l" t="t" r="r" b="b"/>
              <a:pathLst>
                <a:path w="34645" h="3752" extrusionOk="0">
                  <a:moveTo>
                    <a:pt x="14135" y="0"/>
                  </a:moveTo>
                  <a:lnTo>
                    <a:pt x="14135" y="3509"/>
                  </a:lnTo>
                  <a:lnTo>
                    <a:pt x="0" y="3509"/>
                  </a:lnTo>
                  <a:lnTo>
                    <a:pt x="0" y="3751"/>
                  </a:lnTo>
                  <a:lnTo>
                    <a:pt x="14377" y="3751"/>
                  </a:lnTo>
                  <a:lnTo>
                    <a:pt x="14377" y="243"/>
                  </a:lnTo>
                  <a:lnTo>
                    <a:pt x="24832" y="243"/>
                  </a:lnTo>
                  <a:lnTo>
                    <a:pt x="27684" y="3095"/>
                  </a:lnTo>
                  <a:lnTo>
                    <a:pt x="33874" y="3095"/>
                  </a:lnTo>
                  <a:cubicBezTo>
                    <a:pt x="33931" y="3209"/>
                    <a:pt x="34103" y="3338"/>
                    <a:pt x="34231" y="3338"/>
                  </a:cubicBezTo>
                  <a:cubicBezTo>
                    <a:pt x="34459" y="3338"/>
                    <a:pt x="34645" y="3152"/>
                    <a:pt x="34645" y="2910"/>
                  </a:cubicBezTo>
                  <a:cubicBezTo>
                    <a:pt x="34645" y="2739"/>
                    <a:pt x="34459" y="2553"/>
                    <a:pt x="34231" y="2553"/>
                  </a:cubicBezTo>
                  <a:cubicBezTo>
                    <a:pt x="34046" y="2553"/>
                    <a:pt x="33931" y="2682"/>
                    <a:pt x="33874" y="2853"/>
                  </a:cubicBezTo>
                  <a:lnTo>
                    <a:pt x="27741" y="2853"/>
                  </a:lnTo>
                  <a:lnTo>
                    <a:pt x="2496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8039648" y="3426986"/>
              <a:ext cx="1578959" cy="178079"/>
            </a:xfrm>
            <a:custGeom>
              <a:avLst/>
              <a:gdLst/>
              <a:ahLst/>
              <a:cxnLst/>
              <a:rect l="l" t="t" r="r" b="b"/>
              <a:pathLst>
                <a:path w="36300" h="4094" extrusionOk="0">
                  <a:moveTo>
                    <a:pt x="13193" y="0"/>
                  </a:moveTo>
                  <a:lnTo>
                    <a:pt x="13193" y="3866"/>
                  </a:lnTo>
                  <a:lnTo>
                    <a:pt x="0" y="3866"/>
                  </a:lnTo>
                  <a:lnTo>
                    <a:pt x="0" y="4094"/>
                  </a:lnTo>
                  <a:lnTo>
                    <a:pt x="13421" y="4094"/>
                  </a:lnTo>
                  <a:lnTo>
                    <a:pt x="13421" y="228"/>
                  </a:lnTo>
                  <a:lnTo>
                    <a:pt x="25488" y="228"/>
                  </a:lnTo>
                  <a:lnTo>
                    <a:pt x="28397" y="3152"/>
                  </a:lnTo>
                  <a:lnTo>
                    <a:pt x="35586" y="3152"/>
                  </a:lnTo>
                  <a:cubicBezTo>
                    <a:pt x="35657" y="3266"/>
                    <a:pt x="35771" y="3381"/>
                    <a:pt x="35942" y="3381"/>
                  </a:cubicBezTo>
                  <a:cubicBezTo>
                    <a:pt x="36185" y="3381"/>
                    <a:pt x="36299" y="3266"/>
                    <a:pt x="36299" y="3024"/>
                  </a:cubicBezTo>
                  <a:cubicBezTo>
                    <a:pt x="36299" y="2853"/>
                    <a:pt x="36185" y="2667"/>
                    <a:pt x="35942" y="2667"/>
                  </a:cubicBezTo>
                  <a:cubicBezTo>
                    <a:pt x="35771" y="2667"/>
                    <a:pt x="35657" y="2724"/>
                    <a:pt x="35586" y="2910"/>
                  </a:cubicBezTo>
                  <a:lnTo>
                    <a:pt x="28454" y="2910"/>
                  </a:lnTo>
                  <a:lnTo>
                    <a:pt x="2560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8073163" y="3501432"/>
              <a:ext cx="1413930" cy="194216"/>
            </a:xfrm>
            <a:custGeom>
              <a:avLst/>
              <a:gdLst/>
              <a:ahLst/>
              <a:cxnLst/>
              <a:rect l="l" t="t" r="r" b="b"/>
              <a:pathLst>
                <a:path w="32506" h="4465" extrusionOk="0">
                  <a:moveTo>
                    <a:pt x="12238" y="0"/>
                  </a:moveTo>
                  <a:lnTo>
                    <a:pt x="12238" y="4222"/>
                  </a:lnTo>
                  <a:lnTo>
                    <a:pt x="0" y="4222"/>
                  </a:lnTo>
                  <a:lnTo>
                    <a:pt x="0" y="4464"/>
                  </a:lnTo>
                  <a:lnTo>
                    <a:pt x="12480" y="4464"/>
                  </a:lnTo>
                  <a:lnTo>
                    <a:pt x="12480" y="243"/>
                  </a:lnTo>
                  <a:lnTo>
                    <a:pt x="26258" y="243"/>
                  </a:lnTo>
                  <a:lnTo>
                    <a:pt x="29353" y="3323"/>
                  </a:lnTo>
                  <a:lnTo>
                    <a:pt x="31792" y="3323"/>
                  </a:lnTo>
                  <a:cubicBezTo>
                    <a:pt x="31849" y="3452"/>
                    <a:pt x="31963" y="3566"/>
                    <a:pt x="32149" y="3566"/>
                  </a:cubicBezTo>
                  <a:cubicBezTo>
                    <a:pt x="32377" y="3566"/>
                    <a:pt x="32505" y="3395"/>
                    <a:pt x="32505" y="3209"/>
                  </a:cubicBezTo>
                  <a:cubicBezTo>
                    <a:pt x="32505" y="2967"/>
                    <a:pt x="32377" y="2796"/>
                    <a:pt x="32149" y="2796"/>
                  </a:cubicBezTo>
                  <a:cubicBezTo>
                    <a:pt x="31963" y="2796"/>
                    <a:pt x="31849" y="2910"/>
                    <a:pt x="31792" y="3095"/>
                  </a:cubicBezTo>
                  <a:lnTo>
                    <a:pt x="29467" y="3095"/>
                  </a:lnTo>
                  <a:lnTo>
                    <a:pt x="2638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8472362" y="4017291"/>
              <a:ext cx="439281" cy="137148"/>
            </a:xfrm>
            <a:custGeom>
              <a:avLst/>
              <a:gdLst/>
              <a:ahLst/>
              <a:cxnLst/>
              <a:rect l="l" t="t" r="r" b="b"/>
              <a:pathLst>
                <a:path w="10099" h="3153" extrusionOk="0">
                  <a:moveTo>
                    <a:pt x="9742" y="1"/>
                  </a:moveTo>
                  <a:cubicBezTo>
                    <a:pt x="9499" y="1"/>
                    <a:pt x="9328" y="186"/>
                    <a:pt x="9328" y="357"/>
                  </a:cubicBezTo>
                  <a:cubicBezTo>
                    <a:pt x="9328" y="543"/>
                    <a:pt x="9442" y="714"/>
                    <a:pt x="9628" y="714"/>
                  </a:cubicBezTo>
                  <a:lnTo>
                    <a:pt x="9628" y="2910"/>
                  </a:lnTo>
                  <a:lnTo>
                    <a:pt x="0" y="2910"/>
                  </a:lnTo>
                  <a:lnTo>
                    <a:pt x="0" y="3153"/>
                  </a:lnTo>
                  <a:lnTo>
                    <a:pt x="9856" y="3153"/>
                  </a:lnTo>
                  <a:lnTo>
                    <a:pt x="9856" y="714"/>
                  </a:lnTo>
                  <a:cubicBezTo>
                    <a:pt x="9984" y="714"/>
                    <a:pt x="10098" y="543"/>
                    <a:pt x="10098" y="357"/>
                  </a:cubicBezTo>
                  <a:cubicBezTo>
                    <a:pt x="10098" y="186"/>
                    <a:pt x="9913" y="1"/>
                    <a:pt x="97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8472688" y="3978513"/>
              <a:ext cx="477733" cy="176252"/>
            </a:xfrm>
            <a:custGeom>
              <a:avLst/>
              <a:gdLst/>
              <a:ahLst/>
              <a:cxnLst/>
              <a:rect l="l" t="t" r="r" b="b"/>
              <a:pathLst>
                <a:path w="10983" h="4052" extrusionOk="0">
                  <a:moveTo>
                    <a:pt x="10569" y="1"/>
                  </a:moveTo>
                  <a:cubicBezTo>
                    <a:pt x="10398" y="1"/>
                    <a:pt x="10212" y="186"/>
                    <a:pt x="10212" y="357"/>
                  </a:cubicBezTo>
                  <a:cubicBezTo>
                    <a:pt x="10212" y="543"/>
                    <a:pt x="10341" y="714"/>
                    <a:pt x="10455" y="714"/>
                  </a:cubicBezTo>
                  <a:lnTo>
                    <a:pt x="10455" y="3809"/>
                  </a:lnTo>
                  <a:lnTo>
                    <a:pt x="0" y="3809"/>
                  </a:lnTo>
                  <a:lnTo>
                    <a:pt x="0" y="4052"/>
                  </a:lnTo>
                  <a:lnTo>
                    <a:pt x="10697" y="4052"/>
                  </a:lnTo>
                  <a:lnTo>
                    <a:pt x="10697" y="714"/>
                  </a:lnTo>
                  <a:cubicBezTo>
                    <a:pt x="10868" y="714"/>
                    <a:pt x="10983" y="543"/>
                    <a:pt x="10983" y="357"/>
                  </a:cubicBezTo>
                  <a:cubicBezTo>
                    <a:pt x="10983" y="186"/>
                    <a:pt x="10811" y="1"/>
                    <a:pt x="105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8182970" y="3430727"/>
              <a:ext cx="1620499" cy="129057"/>
            </a:xfrm>
            <a:custGeom>
              <a:avLst/>
              <a:gdLst/>
              <a:ahLst/>
              <a:cxnLst/>
              <a:rect l="l" t="t" r="r" b="b"/>
              <a:pathLst>
                <a:path w="37255" h="2967" extrusionOk="0">
                  <a:moveTo>
                    <a:pt x="17700" y="0"/>
                  </a:moveTo>
                  <a:lnTo>
                    <a:pt x="15261" y="2382"/>
                  </a:lnTo>
                  <a:lnTo>
                    <a:pt x="0" y="2382"/>
                  </a:lnTo>
                  <a:lnTo>
                    <a:pt x="0" y="2610"/>
                  </a:lnTo>
                  <a:lnTo>
                    <a:pt x="15390" y="2610"/>
                  </a:lnTo>
                  <a:lnTo>
                    <a:pt x="17829" y="243"/>
                  </a:lnTo>
                  <a:lnTo>
                    <a:pt x="23462" y="243"/>
                  </a:lnTo>
                  <a:lnTo>
                    <a:pt x="26030" y="2739"/>
                  </a:lnTo>
                  <a:lnTo>
                    <a:pt x="36484" y="2739"/>
                  </a:lnTo>
                  <a:cubicBezTo>
                    <a:pt x="36542" y="2910"/>
                    <a:pt x="36727" y="2967"/>
                    <a:pt x="36841" y="2967"/>
                  </a:cubicBezTo>
                  <a:cubicBezTo>
                    <a:pt x="37084" y="2967"/>
                    <a:pt x="37255" y="2853"/>
                    <a:pt x="37255" y="2610"/>
                  </a:cubicBezTo>
                  <a:cubicBezTo>
                    <a:pt x="37255" y="2382"/>
                    <a:pt x="37084" y="2254"/>
                    <a:pt x="36841" y="2254"/>
                  </a:cubicBezTo>
                  <a:cubicBezTo>
                    <a:pt x="36727" y="2254"/>
                    <a:pt x="36542" y="2311"/>
                    <a:pt x="36484" y="2496"/>
                  </a:cubicBezTo>
                  <a:lnTo>
                    <a:pt x="26087" y="2496"/>
                  </a:lnTo>
                  <a:lnTo>
                    <a:pt x="2359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8089908" y="3371157"/>
              <a:ext cx="1718543" cy="150153"/>
            </a:xfrm>
            <a:custGeom>
              <a:avLst/>
              <a:gdLst/>
              <a:ahLst/>
              <a:cxnLst/>
              <a:rect l="l" t="t" r="r" b="b"/>
              <a:pathLst>
                <a:path w="39509" h="3452" extrusionOk="0">
                  <a:moveTo>
                    <a:pt x="17344" y="0"/>
                  </a:moveTo>
                  <a:lnTo>
                    <a:pt x="14620" y="2681"/>
                  </a:lnTo>
                  <a:lnTo>
                    <a:pt x="0" y="2681"/>
                  </a:lnTo>
                  <a:lnTo>
                    <a:pt x="0" y="2924"/>
                  </a:lnTo>
                  <a:lnTo>
                    <a:pt x="14734" y="2924"/>
                  </a:lnTo>
                  <a:lnTo>
                    <a:pt x="17401" y="243"/>
                  </a:lnTo>
                  <a:lnTo>
                    <a:pt x="24062" y="243"/>
                  </a:lnTo>
                  <a:lnTo>
                    <a:pt x="27028" y="3152"/>
                  </a:lnTo>
                  <a:lnTo>
                    <a:pt x="38738" y="3152"/>
                  </a:lnTo>
                  <a:cubicBezTo>
                    <a:pt x="38795" y="3338"/>
                    <a:pt x="38980" y="3452"/>
                    <a:pt x="39095" y="3452"/>
                  </a:cubicBezTo>
                  <a:cubicBezTo>
                    <a:pt x="39337" y="3452"/>
                    <a:pt x="39508" y="3281"/>
                    <a:pt x="39508" y="3038"/>
                  </a:cubicBezTo>
                  <a:cubicBezTo>
                    <a:pt x="39508" y="2853"/>
                    <a:pt x="39337" y="2681"/>
                    <a:pt x="39095" y="2681"/>
                  </a:cubicBezTo>
                  <a:cubicBezTo>
                    <a:pt x="38980" y="2681"/>
                    <a:pt x="38795" y="2796"/>
                    <a:pt x="38738" y="2924"/>
                  </a:cubicBezTo>
                  <a:lnTo>
                    <a:pt x="27157" y="2924"/>
                  </a:lnTo>
                  <a:lnTo>
                    <a:pt x="2417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8069444" y="3539297"/>
              <a:ext cx="1330763" cy="201654"/>
            </a:xfrm>
            <a:custGeom>
              <a:avLst/>
              <a:gdLst/>
              <a:ahLst/>
              <a:cxnLst/>
              <a:rect l="l" t="t" r="r" b="b"/>
              <a:pathLst>
                <a:path w="30594" h="4636" extrusionOk="0">
                  <a:moveTo>
                    <a:pt x="11282" y="0"/>
                  </a:moveTo>
                  <a:lnTo>
                    <a:pt x="11282" y="4393"/>
                  </a:lnTo>
                  <a:lnTo>
                    <a:pt x="0" y="4393"/>
                  </a:lnTo>
                  <a:lnTo>
                    <a:pt x="0" y="4636"/>
                  </a:lnTo>
                  <a:lnTo>
                    <a:pt x="11524" y="4636"/>
                  </a:lnTo>
                  <a:lnTo>
                    <a:pt x="11524" y="243"/>
                  </a:lnTo>
                  <a:lnTo>
                    <a:pt x="26914" y="243"/>
                  </a:lnTo>
                  <a:lnTo>
                    <a:pt x="29881" y="3152"/>
                  </a:lnTo>
                  <a:cubicBezTo>
                    <a:pt x="29824" y="3209"/>
                    <a:pt x="29824" y="3267"/>
                    <a:pt x="29824" y="3324"/>
                  </a:cubicBezTo>
                  <a:cubicBezTo>
                    <a:pt x="29824" y="3566"/>
                    <a:pt x="30009" y="3737"/>
                    <a:pt x="30180" y="3737"/>
                  </a:cubicBezTo>
                  <a:cubicBezTo>
                    <a:pt x="30423" y="3737"/>
                    <a:pt x="30594" y="3566"/>
                    <a:pt x="30594" y="3324"/>
                  </a:cubicBezTo>
                  <a:cubicBezTo>
                    <a:pt x="30594" y="3152"/>
                    <a:pt x="30423" y="2967"/>
                    <a:pt x="30180" y="2967"/>
                  </a:cubicBezTo>
                  <a:cubicBezTo>
                    <a:pt x="30123" y="2967"/>
                    <a:pt x="30123" y="2967"/>
                    <a:pt x="30066" y="3024"/>
                  </a:cubicBezTo>
                  <a:lnTo>
                    <a:pt x="2702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8940152" y="3389472"/>
              <a:ext cx="230232" cy="93085"/>
            </a:xfrm>
            <a:custGeom>
              <a:avLst/>
              <a:gdLst/>
              <a:ahLst/>
              <a:cxnLst/>
              <a:rect l="l" t="t" r="r" b="b"/>
              <a:pathLst>
                <a:path w="5293" h="2140" extrusionOk="0">
                  <a:moveTo>
                    <a:pt x="4879" y="0"/>
                  </a:moveTo>
                  <a:cubicBezTo>
                    <a:pt x="4765" y="0"/>
                    <a:pt x="4579" y="114"/>
                    <a:pt x="4522" y="243"/>
                  </a:cubicBezTo>
                  <a:lnTo>
                    <a:pt x="1912" y="243"/>
                  </a:lnTo>
                  <a:lnTo>
                    <a:pt x="1" y="2140"/>
                  </a:lnTo>
                  <a:lnTo>
                    <a:pt x="357" y="2140"/>
                  </a:lnTo>
                  <a:lnTo>
                    <a:pt x="2026" y="471"/>
                  </a:lnTo>
                  <a:lnTo>
                    <a:pt x="4522" y="471"/>
                  </a:lnTo>
                  <a:cubicBezTo>
                    <a:pt x="4579" y="656"/>
                    <a:pt x="4765" y="770"/>
                    <a:pt x="4879" y="770"/>
                  </a:cubicBezTo>
                  <a:cubicBezTo>
                    <a:pt x="5121" y="770"/>
                    <a:pt x="5292" y="599"/>
                    <a:pt x="5292" y="357"/>
                  </a:cubicBezTo>
                  <a:cubicBezTo>
                    <a:pt x="5292" y="186"/>
                    <a:pt x="5121" y="0"/>
                    <a:pt x="48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8976450" y="3345735"/>
              <a:ext cx="196696" cy="54024"/>
            </a:xfrm>
            <a:custGeom>
              <a:avLst/>
              <a:gdLst/>
              <a:ahLst/>
              <a:cxnLst/>
              <a:rect l="l" t="t" r="r" b="b"/>
              <a:pathLst>
                <a:path w="4522" h="1242" extrusionOk="0">
                  <a:moveTo>
                    <a:pt x="4165" y="1"/>
                  </a:moveTo>
                  <a:cubicBezTo>
                    <a:pt x="3994" y="1"/>
                    <a:pt x="3866" y="115"/>
                    <a:pt x="3809" y="229"/>
                  </a:cubicBezTo>
                  <a:lnTo>
                    <a:pt x="1013" y="229"/>
                  </a:lnTo>
                  <a:lnTo>
                    <a:pt x="1" y="1242"/>
                  </a:lnTo>
                  <a:lnTo>
                    <a:pt x="357" y="1242"/>
                  </a:lnTo>
                  <a:lnTo>
                    <a:pt x="1142" y="471"/>
                  </a:lnTo>
                  <a:lnTo>
                    <a:pt x="3809" y="471"/>
                  </a:lnTo>
                  <a:cubicBezTo>
                    <a:pt x="3866" y="642"/>
                    <a:pt x="3994" y="771"/>
                    <a:pt x="4165" y="771"/>
                  </a:cubicBezTo>
                  <a:cubicBezTo>
                    <a:pt x="4351" y="771"/>
                    <a:pt x="4522" y="585"/>
                    <a:pt x="4522" y="357"/>
                  </a:cubicBezTo>
                  <a:cubicBezTo>
                    <a:pt x="4522" y="172"/>
                    <a:pt x="435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3"/>
          <p:cNvGrpSpPr/>
          <p:nvPr/>
        </p:nvGrpSpPr>
        <p:grpSpPr>
          <a:xfrm rot="10800000" flipH="1">
            <a:off x="945475" y="3635300"/>
            <a:ext cx="2699775" cy="2633450"/>
            <a:chOff x="661125" y="2751225"/>
            <a:chExt cx="2699775" cy="2633450"/>
          </a:xfrm>
        </p:grpSpPr>
        <p:sp>
          <p:nvSpPr>
            <p:cNvPr id="90" name="Google Shape;90;p3"/>
            <p:cNvSpPr/>
            <p:nvPr/>
          </p:nvSpPr>
          <p:spPr>
            <a:xfrm>
              <a:off x="661125" y="2918175"/>
              <a:ext cx="78450" cy="888175"/>
            </a:xfrm>
            <a:custGeom>
              <a:avLst/>
              <a:gdLst/>
              <a:ahLst/>
              <a:cxnLst/>
              <a:rect l="l" t="t" r="r" b="b"/>
              <a:pathLst>
                <a:path w="3138" h="35527" extrusionOk="0">
                  <a:moveTo>
                    <a:pt x="1429" y="32996"/>
                  </a:moveTo>
                  <a:cubicBezTo>
                    <a:pt x="912" y="33169"/>
                    <a:pt x="534" y="33653"/>
                    <a:pt x="534" y="34228"/>
                  </a:cubicBezTo>
                  <a:cubicBezTo>
                    <a:pt x="534" y="34943"/>
                    <a:pt x="1117" y="35526"/>
                    <a:pt x="1840" y="35526"/>
                  </a:cubicBezTo>
                  <a:cubicBezTo>
                    <a:pt x="2555" y="35526"/>
                    <a:pt x="3138" y="34943"/>
                    <a:pt x="3138" y="34228"/>
                  </a:cubicBezTo>
                  <a:cubicBezTo>
                    <a:pt x="3138" y="33653"/>
                    <a:pt x="2768" y="33169"/>
                    <a:pt x="2243" y="32996"/>
                  </a:cubicBezTo>
                  <a:lnTo>
                    <a:pt x="2243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1429" y="82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366975" y="2751225"/>
              <a:ext cx="245625" cy="1823950"/>
            </a:xfrm>
            <a:custGeom>
              <a:avLst/>
              <a:gdLst/>
              <a:ahLst/>
              <a:cxnLst/>
              <a:rect l="l" t="t" r="r" b="b"/>
              <a:pathLst>
                <a:path w="9825" h="72958" extrusionOk="0">
                  <a:moveTo>
                    <a:pt x="822" y="0"/>
                  </a:moveTo>
                  <a:lnTo>
                    <a:pt x="1" y="0"/>
                  </a:lnTo>
                  <a:lnTo>
                    <a:pt x="1" y="13118"/>
                  </a:lnTo>
                  <a:lnTo>
                    <a:pt x="9003" y="22121"/>
                  </a:lnTo>
                  <a:lnTo>
                    <a:pt x="9003" y="49055"/>
                  </a:lnTo>
                  <a:lnTo>
                    <a:pt x="1627" y="56431"/>
                  </a:lnTo>
                  <a:lnTo>
                    <a:pt x="1627" y="70403"/>
                  </a:lnTo>
                  <a:cubicBezTo>
                    <a:pt x="1085" y="70559"/>
                    <a:pt x="682" y="71052"/>
                    <a:pt x="682" y="71652"/>
                  </a:cubicBezTo>
                  <a:cubicBezTo>
                    <a:pt x="682" y="72366"/>
                    <a:pt x="1266" y="72958"/>
                    <a:pt x="1988" y="72958"/>
                  </a:cubicBezTo>
                  <a:cubicBezTo>
                    <a:pt x="2711" y="72958"/>
                    <a:pt x="3294" y="72366"/>
                    <a:pt x="3294" y="71652"/>
                  </a:cubicBezTo>
                  <a:cubicBezTo>
                    <a:pt x="3294" y="71093"/>
                    <a:pt x="2941" y="70617"/>
                    <a:pt x="2440" y="70436"/>
                  </a:cubicBezTo>
                  <a:lnTo>
                    <a:pt x="2440" y="56768"/>
                  </a:lnTo>
                  <a:lnTo>
                    <a:pt x="9825" y="49392"/>
                  </a:lnTo>
                  <a:lnTo>
                    <a:pt x="9825" y="21784"/>
                  </a:lnTo>
                  <a:lnTo>
                    <a:pt x="822" y="12781"/>
                  </a:lnTo>
                  <a:lnTo>
                    <a:pt x="82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924300" y="2751225"/>
              <a:ext cx="264325" cy="2033625"/>
            </a:xfrm>
            <a:custGeom>
              <a:avLst/>
              <a:gdLst/>
              <a:ahLst/>
              <a:cxnLst/>
              <a:rect l="l" t="t" r="r" b="b"/>
              <a:pathLst>
                <a:path w="10573" h="81345" extrusionOk="0">
                  <a:moveTo>
                    <a:pt x="9751" y="23591"/>
                  </a:moveTo>
                  <a:lnTo>
                    <a:pt x="896" y="23591"/>
                  </a:lnTo>
                  <a:lnTo>
                    <a:pt x="896" y="78806"/>
                  </a:lnTo>
                  <a:cubicBezTo>
                    <a:pt x="370" y="78979"/>
                    <a:pt x="1" y="79463"/>
                    <a:pt x="1" y="80038"/>
                  </a:cubicBezTo>
                  <a:cubicBezTo>
                    <a:pt x="1" y="80753"/>
                    <a:pt x="584" y="81344"/>
                    <a:pt x="1298" y="81344"/>
                  </a:cubicBezTo>
                  <a:cubicBezTo>
                    <a:pt x="2021" y="81344"/>
                    <a:pt x="2605" y="80753"/>
                    <a:pt x="2605" y="80038"/>
                  </a:cubicBezTo>
                  <a:cubicBezTo>
                    <a:pt x="2605" y="79463"/>
                    <a:pt x="2227" y="78979"/>
                    <a:pt x="1709" y="78806"/>
                  </a:cubicBezTo>
                  <a:lnTo>
                    <a:pt x="1709" y="24404"/>
                  </a:lnTo>
                  <a:lnTo>
                    <a:pt x="10572" y="24404"/>
                  </a:lnTo>
                  <a:lnTo>
                    <a:pt x="10572" y="0"/>
                  </a:lnTo>
                  <a:lnTo>
                    <a:pt x="975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61125" y="4193000"/>
              <a:ext cx="136575" cy="1191675"/>
            </a:xfrm>
            <a:custGeom>
              <a:avLst/>
              <a:gdLst/>
              <a:ahLst/>
              <a:cxnLst/>
              <a:rect l="l" t="t" r="r" b="b"/>
              <a:pathLst>
                <a:path w="5463" h="47667" extrusionOk="0">
                  <a:moveTo>
                    <a:pt x="4567" y="45129"/>
                  </a:moveTo>
                  <a:lnTo>
                    <a:pt x="4567" y="0"/>
                  </a:lnTo>
                  <a:lnTo>
                    <a:pt x="0" y="0"/>
                  </a:lnTo>
                  <a:lnTo>
                    <a:pt x="0" y="822"/>
                  </a:lnTo>
                  <a:lnTo>
                    <a:pt x="3746" y="822"/>
                  </a:lnTo>
                  <a:lnTo>
                    <a:pt x="3746" y="45129"/>
                  </a:lnTo>
                  <a:cubicBezTo>
                    <a:pt x="3228" y="45301"/>
                    <a:pt x="2850" y="45786"/>
                    <a:pt x="2850" y="46361"/>
                  </a:cubicBezTo>
                  <a:cubicBezTo>
                    <a:pt x="2850" y="47084"/>
                    <a:pt x="3434" y="47667"/>
                    <a:pt x="4157" y="47667"/>
                  </a:cubicBezTo>
                  <a:cubicBezTo>
                    <a:pt x="4879" y="47667"/>
                    <a:pt x="5463" y="47084"/>
                    <a:pt x="5463" y="46361"/>
                  </a:cubicBezTo>
                  <a:cubicBezTo>
                    <a:pt x="5463" y="45786"/>
                    <a:pt x="5085" y="45301"/>
                    <a:pt x="4567" y="451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61125" y="4097725"/>
              <a:ext cx="210700" cy="779125"/>
            </a:xfrm>
            <a:custGeom>
              <a:avLst/>
              <a:gdLst/>
              <a:ahLst/>
              <a:cxnLst/>
              <a:rect l="l" t="t" r="r" b="b"/>
              <a:pathLst>
                <a:path w="8428" h="31165" extrusionOk="0">
                  <a:moveTo>
                    <a:pt x="7532" y="28626"/>
                  </a:moveTo>
                  <a:lnTo>
                    <a:pt x="7532" y="0"/>
                  </a:lnTo>
                  <a:lnTo>
                    <a:pt x="0" y="0"/>
                  </a:lnTo>
                  <a:lnTo>
                    <a:pt x="0" y="813"/>
                  </a:lnTo>
                  <a:lnTo>
                    <a:pt x="6711" y="813"/>
                  </a:lnTo>
                  <a:lnTo>
                    <a:pt x="6711" y="28626"/>
                  </a:lnTo>
                  <a:cubicBezTo>
                    <a:pt x="6194" y="28799"/>
                    <a:pt x="5816" y="29283"/>
                    <a:pt x="5816" y="29858"/>
                  </a:cubicBezTo>
                  <a:cubicBezTo>
                    <a:pt x="5816" y="30581"/>
                    <a:pt x="6399" y="31164"/>
                    <a:pt x="7122" y="31164"/>
                  </a:cubicBezTo>
                  <a:cubicBezTo>
                    <a:pt x="7845" y="31164"/>
                    <a:pt x="8428" y="30581"/>
                    <a:pt x="8428" y="29858"/>
                  </a:cubicBezTo>
                  <a:cubicBezTo>
                    <a:pt x="8428" y="29283"/>
                    <a:pt x="8050" y="28799"/>
                    <a:pt x="7532" y="286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61125" y="3995450"/>
              <a:ext cx="293250" cy="1116525"/>
            </a:xfrm>
            <a:custGeom>
              <a:avLst/>
              <a:gdLst/>
              <a:ahLst/>
              <a:cxnLst/>
              <a:rect l="l" t="t" r="r" b="b"/>
              <a:pathLst>
                <a:path w="11730" h="44661" extrusionOk="0">
                  <a:moveTo>
                    <a:pt x="10835" y="42122"/>
                  </a:moveTo>
                  <a:lnTo>
                    <a:pt x="10835" y="0"/>
                  </a:lnTo>
                  <a:lnTo>
                    <a:pt x="0" y="0"/>
                  </a:lnTo>
                  <a:lnTo>
                    <a:pt x="0" y="814"/>
                  </a:lnTo>
                  <a:lnTo>
                    <a:pt x="10021" y="814"/>
                  </a:lnTo>
                  <a:lnTo>
                    <a:pt x="10021" y="42122"/>
                  </a:lnTo>
                  <a:cubicBezTo>
                    <a:pt x="9496" y="42295"/>
                    <a:pt x="9126" y="42780"/>
                    <a:pt x="9126" y="43355"/>
                  </a:cubicBezTo>
                  <a:cubicBezTo>
                    <a:pt x="9126" y="44077"/>
                    <a:pt x="9709" y="44661"/>
                    <a:pt x="10424" y="44661"/>
                  </a:cubicBezTo>
                  <a:cubicBezTo>
                    <a:pt x="11147" y="44661"/>
                    <a:pt x="11730" y="44077"/>
                    <a:pt x="11730" y="43355"/>
                  </a:cubicBezTo>
                  <a:cubicBezTo>
                    <a:pt x="11730" y="42780"/>
                    <a:pt x="11352" y="42295"/>
                    <a:pt x="10835" y="421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1125" y="3906725"/>
              <a:ext cx="388750" cy="833775"/>
            </a:xfrm>
            <a:custGeom>
              <a:avLst/>
              <a:gdLst/>
              <a:ahLst/>
              <a:cxnLst/>
              <a:rect l="l" t="t" r="r" b="b"/>
              <a:pathLst>
                <a:path w="15550" h="33351" extrusionOk="0">
                  <a:moveTo>
                    <a:pt x="14654" y="30812"/>
                  </a:moveTo>
                  <a:lnTo>
                    <a:pt x="14654" y="1"/>
                  </a:lnTo>
                  <a:lnTo>
                    <a:pt x="0" y="1"/>
                  </a:lnTo>
                  <a:lnTo>
                    <a:pt x="0" y="822"/>
                  </a:lnTo>
                  <a:lnTo>
                    <a:pt x="13833" y="822"/>
                  </a:lnTo>
                  <a:lnTo>
                    <a:pt x="13833" y="30812"/>
                  </a:lnTo>
                  <a:cubicBezTo>
                    <a:pt x="13315" y="30985"/>
                    <a:pt x="12946" y="31469"/>
                    <a:pt x="12946" y="32044"/>
                  </a:cubicBezTo>
                  <a:cubicBezTo>
                    <a:pt x="12946" y="32767"/>
                    <a:pt x="13529" y="33350"/>
                    <a:pt x="14243" y="33350"/>
                  </a:cubicBezTo>
                  <a:cubicBezTo>
                    <a:pt x="14966" y="33350"/>
                    <a:pt x="15549" y="32767"/>
                    <a:pt x="15549" y="32044"/>
                  </a:cubicBezTo>
                  <a:cubicBezTo>
                    <a:pt x="15549" y="31469"/>
                    <a:pt x="15172" y="30985"/>
                    <a:pt x="14654" y="3081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61125" y="2832325"/>
              <a:ext cx="487100" cy="2112700"/>
            </a:xfrm>
            <a:custGeom>
              <a:avLst/>
              <a:gdLst/>
              <a:ahLst/>
              <a:cxnLst/>
              <a:rect l="l" t="t" r="r" b="b"/>
              <a:pathLst>
                <a:path w="19484" h="84508" extrusionOk="0">
                  <a:moveTo>
                    <a:pt x="18589" y="81969"/>
                  </a:moveTo>
                  <a:lnTo>
                    <a:pt x="18589" y="39724"/>
                  </a:lnTo>
                  <a:lnTo>
                    <a:pt x="5191" y="39724"/>
                  </a:lnTo>
                  <a:lnTo>
                    <a:pt x="5191" y="1"/>
                  </a:lnTo>
                  <a:lnTo>
                    <a:pt x="0" y="1"/>
                  </a:lnTo>
                  <a:lnTo>
                    <a:pt x="0" y="814"/>
                  </a:lnTo>
                  <a:lnTo>
                    <a:pt x="4370" y="814"/>
                  </a:lnTo>
                  <a:lnTo>
                    <a:pt x="4370" y="40546"/>
                  </a:lnTo>
                  <a:lnTo>
                    <a:pt x="17767" y="40546"/>
                  </a:lnTo>
                  <a:lnTo>
                    <a:pt x="17767" y="81969"/>
                  </a:lnTo>
                  <a:cubicBezTo>
                    <a:pt x="17250" y="82142"/>
                    <a:pt x="16872" y="82626"/>
                    <a:pt x="16872" y="83201"/>
                  </a:cubicBezTo>
                  <a:cubicBezTo>
                    <a:pt x="16872" y="83924"/>
                    <a:pt x="17463" y="84507"/>
                    <a:pt x="18178" y="84507"/>
                  </a:cubicBezTo>
                  <a:cubicBezTo>
                    <a:pt x="18901" y="84507"/>
                    <a:pt x="19484" y="83924"/>
                    <a:pt x="19484" y="83201"/>
                  </a:cubicBezTo>
                  <a:cubicBezTo>
                    <a:pt x="19484" y="82626"/>
                    <a:pt x="19106" y="82142"/>
                    <a:pt x="18589" y="819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1750" y="2751225"/>
              <a:ext cx="410725" cy="2406750"/>
            </a:xfrm>
            <a:custGeom>
              <a:avLst/>
              <a:gdLst/>
              <a:ahLst/>
              <a:cxnLst/>
              <a:rect l="l" t="t" r="r" b="b"/>
              <a:pathLst>
                <a:path w="16429" h="96270" extrusionOk="0">
                  <a:moveTo>
                    <a:pt x="15533" y="93731"/>
                  </a:moveTo>
                  <a:lnTo>
                    <a:pt x="15533" y="38730"/>
                  </a:lnTo>
                  <a:lnTo>
                    <a:pt x="822" y="38730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9543"/>
                  </a:lnTo>
                  <a:lnTo>
                    <a:pt x="14720" y="39543"/>
                  </a:lnTo>
                  <a:lnTo>
                    <a:pt x="14720" y="93731"/>
                  </a:lnTo>
                  <a:cubicBezTo>
                    <a:pt x="14202" y="93904"/>
                    <a:pt x="13825" y="94388"/>
                    <a:pt x="13825" y="94963"/>
                  </a:cubicBezTo>
                  <a:cubicBezTo>
                    <a:pt x="13825" y="95686"/>
                    <a:pt x="14408" y="96270"/>
                    <a:pt x="15131" y="96270"/>
                  </a:cubicBezTo>
                  <a:cubicBezTo>
                    <a:pt x="15845" y="96270"/>
                    <a:pt x="16429" y="95686"/>
                    <a:pt x="16429" y="94963"/>
                  </a:cubicBezTo>
                  <a:cubicBezTo>
                    <a:pt x="16429" y="94388"/>
                    <a:pt x="16051" y="93904"/>
                    <a:pt x="15533" y="9373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49025" y="2751225"/>
              <a:ext cx="421200" cy="1823950"/>
            </a:xfrm>
            <a:custGeom>
              <a:avLst/>
              <a:gdLst/>
              <a:ahLst/>
              <a:cxnLst/>
              <a:rect l="l" t="t" r="r" b="b"/>
              <a:pathLst>
                <a:path w="16848" h="72958" extrusionOk="0">
                  <a:moveTo>
                    <a:pt x="15952" y="70420"/>
                  </a:moveTo>
                  <a:lnTo>
                    <a:pt x="15952" y="33924"/>
                  </a:lnTo>
                  <a:lnTo>
                    <a:pt x="822" y="33924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4738"/>
                  </a:lnTo>
                  <a:lnTo>
                    <a:pt x="15139" y="34738"/>
                  </a:lnTo>
                  <a:lnTo>
                    <a:pt x="15139" y="70420"/>
                  </a:lnTo>
                  <a:cubicBezTo>
                    <a:pt x="14621" y="70592"/>
                    <a:pt x="14244" y="71077"/>
                    <a:pt x="14244" y="71652"/>
                  </a:cubicBezTo>
                  <a:cubicBezTo>
                    <a:pt x="14244" y="72375"/>
                    <a:pt x="14827" y="72958"/>
                    <a:pt x="15550" y="72958"/>
                  </a:cubicBezTo>
                  <a:cubicBezTo>
                    <a:pt x="16264" y="72958"/>
                    <a:pt x="16847" y="72375"/>
                    <a:pt x="16847" y="71652"/>
                  </a:cubicBezTo>
                  <a:cubicBezTo>
                    <a:pt x="16847" y="71077"/>
                    <a:pt x="16470" y="70592"/>
                    <a:pt x="15952" y="7042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249050" y="2751225"/>
              <a:ext cx="264500" cy="561050"/>
            </a:xfrm>
            <a:custGeom>
              <a:avLst/>
              <a:gdLst/>
              <a:ahLst/>
              <a:cxnLst/>
              <a:rect l="l" t="t" r="r" b="b"/>
              <a:pathLst>
                <a:path w="10580" h="22442" extrusionOk="0">
                  <a:moveTo>
                    <a:pt x="9274" y="22441"/>
                  </a:moveTo>
                  <a:cubicBezTo>
                    <a:pt x="9997" y="22441"/>
                    <a:pt x="10580" y="21850"/>
                    <a:pt x="10580" y="21135"/>
                  </a:cubicBezTo>
                  <a:cubicBezTo>
                    <a:pt x="10580" y="20412"/>
                    <a:pt x="9997" y="19829"/>
                    <a:pt x="9274" y="19829"/>
                  </a:cubicBezTo>
                  <a:cubicBezTo>
                    <a:pt x="8600" y="19829"/>
                    <a:pt x="8050" y="20338"/>
                    <a:pt x="7984" y="20995"/>
                  </a:cubicBezTo>
                  <a:lnTo>
                    <a:pt x="822" y="20995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21817"/>
                  </a:lnTo>
                  <a:lnTo>
                    <a:pt x="8165" y="21817"/>
                  </a:lnTo>
                  <a:cubicBezTo>
                    <a:pt x="8395" y="22187"/>
                    <a:pt x="8806" y="22433"/>
                    <a:pt x="9274" y="224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66325" y="2751225"/>
              <a:ext cx="65325" cy="499650"/>
            </a:xfrm>
            <a:custGeom>
              <a:avLst/>
              <a:gdLst/>
              <a:ahLst/>
              <a:cxnLst/>
              <a:rect l="l" t="t" r="r" b="b"/>
              <a:pathLst>
                <a:path w="2613" h="19986" extrusionOk="0">
                  <a:moveTo>
                    <a:pt x="1718" y="17447"/>
                  </a:moveTo>
                  <a:lnTo>
                    <a:pt x="1718" y="0"/>
                  </a:lnTo>
                  <a:lnTo>
                    <a:pt x="896" y="0"/>
                  </a:lnTo>
                  <a:lnTo>
                    <a:pt x="896" y="17447"/>
                  </a:lnTo>
                  <a:cubicBezTo>
                    <a:pt x="379" y="17619"/>
                    <a:pt x="1" y="18104"/>
                    <a:pt x="1" y="18679"/>
                  </a:cubicBezTo>
                  <a:cubicBezTo>
                    <a:pt x="1" y="19402"/>
                    <a:pt x="584" y="19985"/>
                    <a:pt x="1307" y="19985"/>
                  </a:cubicBezTo>
                  <a:cubicBezTo>
                    <a:pt x="2030" y="19985"/>
                    <a:pt x="2613" y="19402"/>
                    <a:pt x="2613" y="18679"/>
                  </a:cubicBezTo>
                  <a:cubicBezTo>
                    <a:pt x="2613" y="18104"/>
                    <a:pt x="2235" y="17619"/>
                    <a:pt x="1718" y="174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491225" y="2751225"/>
              <a:ext cx="370275" cy="226925"/>
            </a:xfrm>
            <a:custGeom>
              <a:avLst/>
              <a:gdLst/>
              <a:ahLst/>
              <a:cxnLst/>
              <a:rect l="l" t="t" r="r" b="b"/>
              <a:pathLst>
                <a:path w="14811" h="9077" extrusionOk="0">
                  <a:moveTo>
                    <a:pt x="1306" y="9077"/>
                  </a:moveTo>
                  <a:cubicBezTo>
                    <a:pt x="1881" y="9077"/>
                    <a:pt x="2366" y="8699"/>
                    <a:pt x="2538" y="8181"/>
                  </a:cubicBezTo>
                  <a:lnTo>
                    <a:pt x="14810" y="8181"/>
                  </a:lnTo>
                  <a:lnTo>
                    <a:pt x="14810" y="0"/>
                  </a:lnTo>
                  <a:lnTo>
                    <a:pt x="13989" y="0"/>
                  </a:lnTo>
                  <a:lnTo>
                    <a:pt x="13989" y="7360"/>
                  </a:lnTo>
                  <a:lnTo>
                    <a:pt x="2538" y="7360"/>
                  </a:lnTo>
                  <a:cubicBezTo>
                    <a:pt x="2366" y="6843"/>
                    <a:pt x="1881" y="6465"/>
                    <a:pt x="1306" y="6465"/>
                  </a:cubicBezTo>
                  <a:cubicBezTo>
                    <a:pt x="592" y="6465"/>
                    <a:pt x="0" y="7048"/>
                    <a:pt x="0" y="7771"/>
                  </a:cubicBezTo>
                  <a:cubicBezTo>
                    <a:pt x="0" y="8494"/>
                    <a:pt x="583" y="9077"/>
                    <a:pt x="1306" y="90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491225" y="2751225"/>
              <a:ext cx="298600" cy="123850"/>
            </a:xfrm>
            <a:custGeom>
              <a:avLst/>
              <a:gdLst/>
              <a:ahLst/>
              <a:cxnLst/>
              <a:rect l="l" t="t" r="r" b="b"/>
              <a:pathLst>
                <a:path w="11944" h="4954" extrusionOk="0">
                  <a:moveTo>
                    <a:pt x="1306" y="4953"/>
                  </a:moveTo>
                  <a:cubicBezTo>
                    <a:pt x="1881" y="4953"/>
                    <a:pt x="2366" y="4584"/>
                    <a:pt x="2538" y="4058"/>
                  </a:cubicBezTo>
                  <a:lnTo>
                    <a:pt x="11943" y="4058"/>
                  </a:lnTo>
                  <a:lnTo>
                    <a:pt x="11943" y="0"/>
                  </a:lnTo>
                  <a:lnTo>
                    <a:pt x="11122" y="0"/>
                  </a:lnTo>
                  <a:lnTo>
                    <a:pt x="11122" y="3245"/>
                  </a:lnTo>
                  <a:lnTo>
                    <a:pt x="2538" y="3245"/>
                  </a:lnTo>
                  <a:cubicBezTo>
                    <a:pt x="2366" y="2727"/>
                    <a:pt x="1881" y="2349"/>
                    <a:pt x="1306" y="2349"/>
                  </a:cubicBezTo>
                  <a:cubicBezTo>
                    <a:pt x="592" y="2349"/>
                    <a:pt x="0" y="2933"/>
                    <a:pt x="0" y="3655"/>
                  </a:cubicBezTo>
                  <a:cubicBezTo>
                    <a:pt x="0" y="4370"/>
                    <a:pt x="583" y="4953"/>
                    <a:pt x="1306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328100" y="2751225"/>
              <a:ext cx="333525" cy="123850"/>
            </a:xfrm>
            <a:custGeom>
              <a:avLst/>
              <a:gdLst/>
              <a:ahLst/>
              <a:cxnLst/>
              <a:rect l="l" t="t" r="r" b="b"/>
              <a:pathLst>
                <a:path w="13341" h="4954" extrusionOk="0">
                  <a:moveTo>
                    <a:pt x="1307" y="4953"/>
                  </a:moveTo>
                  <a:cubicBezTo>
                    <a:pt x="1882" y="4953"/>
                    <a:pt x="2366" y="4584"/>
                    <a:pt x="2539" y="4058"/>
                  </a:cubicBezTo>
                  <a:lnTo>
                    <a:pt x="13340" y="4058"/>
                  </a:lnTo>
                  <a:lnTo>
                    <a:pt x="13340" y="0"/>
                  </a:lnTo>
                  <a:lnTo>
                    <a:pt x="12519" y="0"/>
                  </a:lnTo>
                  <a:lnTo>
                    <a:pt x="12519" y="3245"/>
                  </a:lnTo>
                  <a:lnTo>
                    <a:pt x="2539" y="3245"/>
                  </a:lnTo>
                  <a:cubicBezTo>
                    <a:pt x="2366" y="2727"/>
                    <a:pt x="1882" y="2349"/>
                    <a:pt x="1307" y="2349"/>
                  </a:cubicBezTo>
                  <a:cubicBezTo>
                    <a:pt x="584" y="2349"/>
                    <a:pt x="1" y="2933"/>
                    <a:pt x="1" y="3655"/>
                  </a:cubicBezTo>
                  <a:cubicBezTo>
                    <a:pt x="1" y="4370"/>
                    <a:pt x="584" y="4953"/>
                    <a:pt x="1307" y="495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45750" y="2751225"/>
              <a:ext cx="421600" cy="1989275"/>
            </a:xfrm>
            <a:custGeom>
              <a:avLst/>
              <a:gdLst/>
              <a:ahLst/>
              <a:cxnLst/>
              <a:rect l="l" t="t" r="r" b="b"/>
              <a:pathLst>
                <a:path w="16864" h="79571" extrusionOk="0">
                  <a:moveTo>
                    <a:pt x="15968" y="77032"/>
                  </a:moveTo>
                  <a:lnTo>
                    <a:pt x="15968" y="29628"/>
                  </a:lnTo>
                  <a:lnTo>
                    <a:pt x="822" y="29628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30442"/>
                  </a:lnTo>
                  <a:lnTo>
                    <a:pt x="15155" y="30442"/>
                  </a:lnTo>
                  <a:lnTo>
                    <a:pt x="15155" y="77032"/>
                  </a:lnTo>
                  <a:cubicBezTo>
                    <a:pt x="14638" y="77205"/>
                    <a:pt x="14260" y="77689"/>
                    <a:pt x="14260" y="78264"/>
                  </a:cubicBezTo>
                  <a:cubicBezTo>
                    <a:pt x="14260" y="78987"/>
                    <a:pt x="14843" y="79570"/>
                    <a:pt x="15566" y="79570"/>
                  </a:cubicBezTo>
                  <a:cubicBezTo>
                    <a:pt x="16280" y="79570"/>
                    <a:pt x="16864" y="78987"/>
                    <a:pt x="16864" y="78264"/>
                  </a:cubicBezTo>
                  <a:cubicBezTo>
                    <a:pt x="16864" y="77689"/>
                    <a:pt x="16486" y="77205"/>
                    <a:pt x="15977" y="7703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158675" y="2751225"/>
              <a:ext cx="426350" cy="2248225"/>
            </a:xfrm>
            <a:custGeom>
              <a:avLst/>
              <a:gdLst/>
              <a:ahLst/>
              <a:cxnLst/>
              <a:rect l="l" t="t" r="r" b="b"/>
              <a:pathLst>
                <a:path w="17054" h="89929" extrusionOk="0">
                  <a:moveTo>
                    <a:pt x="16158" y="87398"/>
                  </a:moveTo>
                  <a:lnTo>
                    <a:pt x="16158" y="25226"/>
                  </a:lnTo>
                  <a:lnTo>
                    <a:pt x="822" y="25226"/>
                  </a:lnTo>
                  <a:lnTo>
                    <a:pt x="822" y="0"/>
                  </a:lnTo>
                  <a:lnTo>
                    <a:pt x="1" y="0"/>
                  </a:lnTo>
                  <a:lnTo>
                    <a:pt x="1" y="26039"/>
                  </a:lnTo>
                  <a:lnTo>
                    <a:pt x="15345" y="26039"/>
                  </a:lnTo>
                  <a:lnTo>
                    <a:pt x="15345" y="87398"/>
                  </a:lnTo>
                  <a:cubicBezTo>
                    <a:pt x="14819" y="87571"/>
                    <a:pt x="14449" y="88047"/>
                    <a:pt x="14449" y="88630"/>
                  </a:cubicBezTo>
                  <a:cubicBezTo>
                    <a:pt x="14449" y="89345"/>
                    <a:pt x="15033" y="89928"/>
                    <a:pt x="15747" y="89928"/>
                  </a:cubicBezTo>
                  <a:cubicBezTo>
                    <a:pt x="16470" y="89928"/>
                    <a:pt x="17053" y="89345"/>
                    <a:pt x="17053" y="88630"/>
                  </a:cubicBezTo>
                  <a:cubicBezTo>
                    <a:pt x="17053" y="88047"/>
                    <a:pt x="16676" y="87571"/>
                    <a:pt x="16158" y="873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353975" y="2751225"/>
              <a:ext cx="389575" cy="1484725"/>
            </a:xfrm>
            <a:custGeom>
              <a:avLst/>
              <a:gdLst/>
              <a:ahLst/>
              <a:cxnLst/>
              <a:rect l="l" t="t" r="r" b="b"/>
              <a:pathLst>
                <a:path w="15583" h="59389" extrusionOk="0">
                  <a:moveTo>
                    <a:pt x="14671" y="56850"/>
                  </a:moveTo>
                  <a:lnTo>
                    <a:pt x="14671" y="26022"/>
                  </a:lnTo>
                  <a:lnTo>
                    <a:pt x="822" y="12174"/>
                  </a:lnTo>
                  <a:lnTo>
                    <a:pt x="822" y="7713"/>
                  </a:lnTo>
                  <a:lnTo>
                    <a:pt x="15229" y="7713"/>
                  </a:lnTo>
                  <a:lnTo>
                    <a:pt x="15229" y="0"/>
                  </a:lnTo>
                  <a:lnTo>
                    <a:pt x="14408" y="0"/>
                  </a:lnTo>
                  <a:lnTo>
                    <a:pt x="14408" y="6892"/>
                  </a:lnTo>
                  <a:lnTo>
                    <a:pt x="1" y="6892"/>
                  </a:lnTo>
                  <a:lnTo>
                    <a:pt x="1" y="12510"/>
                  </a:lnTo>
                  <a:lnTo>
                    <a:pt x="13849" y="26359"/>
                  </a:lnTo>
                  <a:lnTo>
                    <a:pt x="13849" y="56858"/>
                  </a:lnTo>
                  <a:cubicBezTo>
                    <a:pt x="13340" y="57031"/>
                    <a:pt x="12979" y="57515"/>
                    <a:pt x="12979" y="58082"/>
                  </a:cubicBezTo>
                  <a:cubicBezTo>
                    <a:pt x="12979" y="58805"/>
                    <a:pt x="13554" y="59388"/>
                    <a:pt x="14277" y="59388"/>
                  </a:cubicBezTo>
                  <a:cubicBezTo>
                    <a:pt x="14999" y="59388"/>
                    <a:pt x="15583" y="58805"/>
                    <a:pt x="15583" y="58082"/>
                  </a:cubicBezTo>
                  <a:cubicBezTo>
                    <a:pt x="15583" y="57499"/>
                    <a:pt x="15197" y="57014"/>
                    <a:pt x="14671" y="568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502025" y="2751225"/>
              <a:ext cx="382600" cy="1870775"/>
            </a:xfrm>
            <a:custGeom>
              <a:avLst/>
              <a:gdLst/>
              <a:ahLst/>
              <a:cxnLst/>
              <a:rect l="l" t="t" r="r" b="b"/>
              <a:pathLst>
                <a:path w="15304" h="74831" extrusionOk="0">
                  <a:moveTo>
                    <a:pt x="14408" y="72293"/>
                  </a:moveTo>
                  <a:lnTo>
                    <a:pt x="14408" y="24971"/>
                  </a:lnTo>
                  <a:lnTo>
                    <a:pt x="1980" y="12543"/>
                  </a:lnTo>
                  <a:lnTo>
                    <a:pt x="12856" y="12543"/>
                  </a:lnTo>
                  <a:lnTo>
                    <a:pt x="12856" y="0"/>
                  </a:lnTo>
                  <a:lnTo>
                    <a:pt x="12035" y="0"/>
                  </a:lnTo>
                  <a:lnTo>
                    <a:pt x="12035" y="11730"/>
                  </a:lnTo>
                  <a:lnTo>
                    <a:pt x="1" y="11730"/>
                  </a:lnTo>
                  <a:lnTo>
                    <a:pt x="13587" y="25308"/>
                  </a:lnTo>
                  <a:lnTo>
                    <a:pt x="13587" y="72293"/>
                  </a:lnTo>
                  <a:cubicBezTo>
                    <a:pt x="13069" y="72465"/>
                    <a:pt x="12692" y="72950"/>
                    <a:pt x="12692" y="73525"/>
                  </a:cubicBezTo>
                  <a:cubicBezTo>
                    <a:pt x="12692" y="74247"/>
                    <a:pt x="13283" y="74831"/>
                    <a:pt x="13998" y="74831"/>
                  </a:cubicBezTo>
                  <a:cubicBezTo>
                    <a:pt x="14721" y="74831"/>
                    <a:pt x="15304" y="74247"/>
                    <a:pt x="15304" y="73525"/>
                  </a:cubicBezTo>
                  <a:cubicBezTo>
                    <a:pt x="15304" y="72950"/>
                    <a:pt x="14926" y="72465"/>
                    <a:pt x="14408" y="722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725450" y="2751225"/>
              <a:ext cx="288975" cy="1665425"/>
            </a:xfrm>
            <a:custGeom>
              <a:avLst/>
              <a:gdLst/>
              <a:ahLst/>
              <a:cxnLst/>
              <a:rect l="l" t="t" r="r" b="b"/>
              <a:pathLst>
                <a:path w="11559" h="66617" extrusionOk="0">
                  <a:moveTo>
                    <a:pt x="10663" y="64078"/>
                  </a:moveTo>
                  <a:lnTo>
                    <a:pt x="10663" y="24774"/>
                  </a:lnTo>
                  <a:lnTo>
                    <a:pt x="1972" y="16092"/>
                  </a:lnTo>
                  <a:lnTo>
                    <a:pt x="7673" y="16092"/>
                  </a:lnTo>
                  <a:lnTo>
                    <a:pt x="7673" y="0"/>
                  </a:lnTo>
                  <a:lnTo>
                    <a:pt x="6851" y="0"/>
                  </a:lnTo>
                  <a:lnTo>
                    <a:pt x="6851" y="15270"/>
                  </a:lnTo>
                  <a:lnTo>
                    <a:pt x="1" y="15270"/>
                  </a:lnTo>
                  <a:lnTo>
                    <a:pt x="9841" y="25111"/>
                  </a:lnTo>
                  <a:lnTo>
                    <a:pt x="9841" y="64078"/>
                  </a:lnTo>
                  <a:cubicBezTo>
                    <a:pt x="9324" y="64251"/>
                    <a:pt x="8946" y="64736"/>
                    <a:pt x="8946" y="65311"/>
                  </a:cubicBezTo>
                  <a:cubicBezTo>
                    <a:pt x="8946" y="66033"/>
                    <a:pt x="9529" y="66617"/>
                    <a:pt x="10252" y="66617"/>
                  </a:cubicBezTo>
                  <a:cubicBezTo>
                    <a:pt x="10975" y="66617"/>
                    <a:pt x="11558" y="66033"/>
                    <a:pt x="11558" y="65311"/>
                  </a:cubicBezTo>
                  <a:cubicBezTo>
                    <a:pt x="11558" y="64736"/>
                    <a:pt x="11180" y="64251"/>
                    <a:pt x="10663" y="640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128975" y="2751225"/>
              <a:ext cx="197150" cy="2033425"/>
            </a:xfrm>
            <a:custGeom>
              <a:avLst/>
              <a:gdLst/>
              <a:ahLst/>
              <a:cxnLst/>
              <a:rect l="l" t="t" r="r" b="b"/>
              <a:pathLst>
                <a:path w="7886" h="81337" extrusionOk="0">
                  <a:moveTo>
                    <a:pt x="1684" y="78798"/>
                  </a:moveTo>
                  <a:lnTo>
                    <a:pt x="1684" y="49318"/>
                  </a:lnTo>
                  <a:lnTo>
                    <a:pt x="7886" y="43116"/>
                  </a:lnTo>
                  <a:lnTo>
                    <a:pt x="7886" y="25061"/>
                  </a:lnTo>
                  <a:lnTo>
                    <a:pt x="1339" y="18515"/>
                  </a:lnTo>
                  <a:lnTo>
                    <a:pt x="1339" y="0"/>
                  </a:lnTo>
                  <a:lnTo>
                    <a:pt x="518" y="0"/>
                  </a:lnTo>
                  <a:lnTo>
                    <a:pt x="518" y="18852"/>
                  </a:lnTo>
                  <a:lnTo>
                    <a:pt x="7065" y="25398"/>
                  </a:lnTo>
                  <a:lnTo>
                    <a:pt x="7065" y="42779"/>
                  </a:lnTo>
                  <a:lnTo>
                    <a:pt x="863" y="48981"/>
                  </a:lnTo>
                  <a:lnTo>
                    <a:pt x="863" y="78815"/>
                  </a:lnTo>
                  <a:cubicBezTo>
                    <a:pt x="362" y="78995"/>
                    <a:pt x="0" y="79472"/>
                    <a:pt x="0" y="80038"/>
                  </a:cubicBezTo>
                  <a:cubicBezTo>
                    <a:pt x="0" y="80753"/>
                    <a:pt x="584" y="81336"/>
                    <a:pt x="1307" y="81336"/>
                  </a:cubicBezTo>
                  <a:cubicBezTo>
                    <a:pt x="2021" y="81336"/>
                    <a:pt x="2604" y="80753"/>
                    <a:pt x="2604" y="80038"/>
                  </a:cubicBezTo>
                  <a:cubicBezTo>
                    <a:pt x="2604" y="79447"/>
                    <a:pt x="2218" y="78962"/>
                    <a:pt x="1684" y="787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048075" y="2751225"/>
              <a:ext cx="194275" cy="2304475"/>
            </a:xfrm>
            <a:custGeom>
              <a:avLst/>
              <a:gdLst/>
              <a:ahLst/>
              <a:cxnLst/>
              <a:rect l="l" t="t" r="r" b="b"/>
              <a:pathLst>
                <a:path w="7771" h="92179" extrusionOk="0">
                  <a:moveTo>
                    <a:pt x="1709" y="89641"/>
                  </a:moveTo>
                  <a:lnTo>
                    <a:pt x="1709" y="47133"/>
                  </a:lnTo>
                  <a:lnTo>
                    <a:pt x="7771" y="41071"/>
                  </a:lnTo>
                  <a:lnTo>
                    <a:pt x="7771" y="26540"/>
                  </a:lnTo>
                  <a:lnTo>
                    <a:pt x="1380" y="20149"/>
                  </a:lnTo>
                  <a:lnTo>
                    <a:pt x="1380" y="0"/>
                  </a:lnTo>
                  <a:lnTo>
                    <a:pt x="559" y="0"/>
                  </a:lnTo>
                  <a:lnTo>
                    <a:pt x="559" y="20486"/>
                  </a:lnTo>
                  <a:lnTo>
                    <a:pt x="6949" y="26877"/>
                  </a:lnTo>
                  <a:lnTo>
                    <a:pt x="6949" y="40734"/>
                  </a:lnTo>
                  <a:lnTo>
                    <a:pt x="895" y="46796"/>
                  </a:lnTo>
                  <a:lnTo>
                    <a:pt x="895" y="89641"/>
                  </a:lnTo>
                  <a:cubicBezTo>
                    <a:pt x="370" y="89813"/>
                    <a:pt x="0" y="90298"/>
                    <a:pt x="0" y="90873"/>
                  </a:cubicBezTo>
                  <a:cubicBezTo>
                    <a:pt x="0" y="91596"/>
                    <a:pt x="583" y="92179"/>
                    <a:pt x="1298" y="92179"/>
                  </a:cubicBezTo>
                  <a:cubicBezTo>
                    <a:pt x="2021" y="92179"/>
                    <a:pt x="2604" y="91596"/>
                    <a:pt x="2604" y="90873"/>
                  </a:cubicBezTo>
                  <a:cubicBezTo>
                    <a:pt x="2604" y="90298"/>
                    <a:pt x="2226" y="89813"/>
                    <a:pt x="1709" y="8964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216650" y="2751225"/>
              <a:ext cx="202300" cy="2193800"/>
            </a:xfrm>
            <a:custGeom>
              <a:avLst/>
              <a:gdLst/>
              <a:ahLst/>
              <a:cxnLst/>
              <a:rect l="l" t="t" r="r" b="b"/>
              <a:pathLst>
                <a:path w="8092" h="87752" extrusionOk="0">
                  <a:moveTo>
                    <a:pt x="1685" y="85205"/>
                  </a:moveTo>
                  <a:lnTo>
                    <a:pt x="1685" y="52012"/>
                  </a:lnTo>
                  <a:lnTo>
                    <a:pt x="8092" y="45605"/>
                  </a:lnTo>
                  <a:lnTo>
                    <a:pt x="8092" y="23254"/>
                  </a:lnTo>
                  <a:lnTo>
                    <a:pt x="1028" y="16190"/>
                  </a:lnTo>
                  <a:lnTo>
                    <a:pt x="1028" y="0"/>
                  </a:lnTo>
                  <a:lnTo>
                    <a:pt x="206" y="0"/>
                  </a:lnTo>
                  <a:lnTo>
                    <a:pt x="206" y="16535"/>
                  </a:lnTo>
                  <a:lnTo>
                    <a:pt x="7270" y="23591"/>
                  </a:lnTo>
                  <a:lnTo>
                    <a:pt x="7270" y="45268"/>
                  </a:lnTo>
                  <a:lnTo>
                    <a:pt x="863" y="51675"/>
                  </a:lnTo>
                  <a:lnTo>
                    <a:pt x="863" y="85222"/>
                  </a:lnTo>
                  <a:cubicBezTo>
                    <a:pt x="362" y="85402"/>
                    <a:pt x="1" y="85879"/>
                    <a:pt x="1" y="86445"/>
                  </a:cubicBezTo>
                  <a:cubicBezTo>
                    <a:pt x="1" y="87168"/>
                    <a:pt x="584" y="87751"/>
                    <a:pt x="1307" y="87751"/>
                  </a:cubicBezTo>
                  <a:cubicBezTo>
                    <a:pt x="2030" y="87751"/>
                    <a:pt x="2613" y="87168"/>
                    <a:pt x="2613" y="86445"/>
                  </a:cubicBezTo>
                  <a:cubicBezTo>
                    <a:pt x="2613" y="85854"/>
                    <a:pt x="2219" y="85369"/>
                    <a:pt x="1685" y="85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92025" y="2751225"/>
              <a:ext cx="225100" cy="1702800"/>
            </a:xfrm>
            <a:custGeom>
              <a:avLst/>
              <a:gdLst/>
              <a:ahLst/>
              <a:cxnLst/>
              <a:rect l="l" t="t" r="r" b="b"/>
              <a:pathLst>
                <a:path w="9004" h="68112" extrusionOk="0">
                  <a:moveTo>
                    <a:pt x="2744" y="65606"/>
                  </a:moveTo>
                  <a:lnTo>
                    <a:pt x="2744" y="53909"/>
                  </a:lnTo>
                  <a:lnTo>
                    <a:pt x="9003" y="47650"/>
                  </a:lnTo>
                  <a:lnTo>
                    <a:pt x="9003" y="22597"/>
                  </a:lnTo>
                  <a:lnTo>
                    <a:pt x="822" y="14416"/>
                  </a:lnTo>
                  <a:lnTo>
                    <a:pt x="822" y="0"/>
                  </a:lnTo>
                  <a:lnTo>
                    <a:pt x="0" y="0"/>
                  </a:lnTo>
                  <a:lnTo>
                    <a:pt x="0" y="14761"/>
                  </a:lnTo>
                  <a:lnTo>
                    <a:pt x="8182" y="22942"/>
                  </a:lnTo>
                  <a:lnTo>
                    <a:pt x="8182" y="47313"/>
                  </a:lnTo>
                  <a:lnTo>
                    <a:pt x="1931" y="53564"/>
                  </a:lnTo>
                  <a:lnTo>
                    <a:pt x="1931" y="65549"/>
                  </a:lnTo>
                  <a:cubicBezTo>
                    <a:pt x="1372" y="65697"/>
                    <a:pt x="953" y="66206"/>
                    <a:pt x="953" y="66806"/>
                  </a:cubicBezTo>
                  <a:cubicBezTo>
                    <a:pt x="953" y="67528"/>
                    <a:pt x="1536" y="68112"/>
                    <a:pt x="2259" y="68112"/>
                  </a:cubicBezTo>
                  <a:cubicBezTo>
                    <a:pt x="2974" y="68112"/>
                    <a:pt x="3565" y="67528"/>
                    <a:pt x="3565" y="66806"/>
                  </a:cubicBezTo>
                  <a:cubicBezTo>
                    <a:pt x="3565" y="66263"/>
                    <a:pt x="3220" y="65795"/>
                    <a:pt x="2744" y="6559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668425" y="2751225"/>
              <a:ext cx="257750" cy="1525575"/>
            </a:xfrm>
            <a:custGeom>
              <a:avLst/>
              <a:gdLst/>
              <a:ahLst/>
              <a:cxnLst/>
              <a:rect l="l" t="t" r="r" b="b"/>
              <a:pathLst>
                <a:path w="10310" h="61023" extrusionOk="0">
                  <a:moveTo>
                    <a:pt x="1709" y="58485"/>
                  </a:moveTo>
                  <a:lnTo>
                    <a:pt x="1709" y="12272"/>
                  </a:lnTo>
                  <a:lnTo>
                    <a:pt x="10310" y="12272"/>
                  </a:lnTo>
                  <a:lnTo>
                    <a:pt x="10310" y="0"/>
                  </a:lnTo>
                  <a:lnTo>
                    <a:pt x="9488" y="0"/>
                  </a:lnTo>
                  <a:lnTo>
                    <a:pt x="9488" y="11451"/>
                  </a:lnTo>
                  <a:lnTo>
                    <a:pt x="896" y="11451"/>
                  </a:lnTo>
                  <a:lnTo>
                    <a:pt x="896" y="58493"/>
                  </a:lnTo>
                  <a:cubicBezTo>
                    <a:pt x="371" y="58665"/>
                    <a:pt x="1" y="59142"/>
                    <a:pt x="1" y="59725"/>
                  </a:cubicBezTo>
                  <a:cubicBezTo>
                    <a:pt x="1" y="60440"/>
                    <a:pt x="584" y="61023"/>
                    <a:pt x="1299" y="61023"/>
                  </a:cubicBezTo>
                  <a:cubicBezTo>
                    <a:pt x="2022" y="61023"/>
                    <a:pt x="2605" y="60440"/>
                    <a:pt x="2605" y="59725"/>
                  </a:cubicBezTo>
                  <a:cubicBezTo>
                    <a:pt x="2605" y="59142"/>
                    <a:pt x="2227" y="58665"/>
                    <a:pt x="1709" y="584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746875" y="2751225"/>
              <a:ext cx="267800" cy="1743875"/>
            </a:xfrm>
            <a:custGeom>
              <a:avLst/>
              <a:gdLst/>
              <a:ahLst/>
              <a:cxnLst/>
              <a:rect l="l" t="t" r="r" b="b"/>
              <a:pathLst>
                <a:path w="10712" h="69755" extrusionOk="0">
                  <a:moveTo>
                    <a:pt x="1717" y="67216"/>
                  </a:moveTo>
                  <a:lnTo>
                    <a:pt x="1717" y="16092"/>
                  </a:lnTo>
                  <a:lnTo>
                    <a:pt x="10712" y="16092"/>
                  </a:lnTo>
                  <a:lnTo>
                    <a:pt x="10712" y="0"/>
                  </a:lnTo>
                  <a:lnTo>
                    <a:pt x="9899" y="0"/>
                  </a:lnTo>
                  <a:lnTo>
                    <a:pt x="9899" y="15270"/>
                  </a:lnTo>
                  <a:lnTo>
                    <a:pt x="896" y="15270"/>
                  </a:lnTo>
                  <a:lnTo>
                    <a:pt x="896" y="67216"/>
                  </a:lnTo>
                  <a:cubicBezTo>
                    <a:pt x="379" y="67389"/>
                    <a:pt x="1" y="67873"/>
                    <a:pt x="1" y="68448"/>
                  </a:cubicBezTo>
                  <a:cubicBezTo>
                    <a:pt x="1" y="69163"/>
                    <a:pt x="584" y="69754"/>
                    <a:pt x="1307" y="69754"/>
                  </a:cubicBezTo>
                  <a:cubicBezTo>
                    <a:pt x="2030" y="69754"/>
                    <a:pt x="2613" y="69163"/>
                    <a:pt x="2613" y="68448"/>
                  </a:cubicBezTo>
                  <a:cubicBezTo>
                    <a:pt x="2613" y="67873"/>
                    <a:pt x="2235" y="67389"/>
                    <a:pt x="1717" y="672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842375" y="2751225"/>
              <a:ext cx="250750" cy="1627850"/>
            </a:xfrm>
            <a:custGeom>
              <a:avLst/>
              <a:gdLst/>
              <a:ahLst/>
              <a:cxnLst/>
              <a:rect l="l" t="t" r="r" b="b"/>
              <a:pathLst>
                <a:path w="10030" h="65114" extrusionOk="0">
                  <a:moveTo>
                    <a:pt x="1717" y="62575"/>
                  </a:moveTo>
                  <a:lnTo>
                    <a:pt x="1717" y="20043"/>
                  </a:lnTo>
                  <a:lnTo>
                    <a:pt x="10030" y="20043"/>
                  </a:lnTo>
                  <a:lnTo>
                    <a:pt x="10030" y="0"/>
                  </a:lnTo>
                  <a:lnTo>
                    <a:pt x="9216" y="0"/>
                  </a:lnTo>
                  <a:lnTo>
                    <a:pt x="9216" y="19221"/>
                  </a:lnTo>
                  <a:lnTo>
                    <a:pt x="896" y="19221"/>
                  </a:lnTo>
                  <a:lnTo>
                    <a:pt x="896" y="62575"/>
                  </a:lnTo>
                  <a:cubicBezTo>
                    <a:pt x="378" y="62748"/>
                    <a:pt x="0" y="63232"/>
                    <a:pt x="0" y="63807"/>
                  </a:cubicBezTo>
                  <a:cubicBezTo>
                    <a:pt x="0" y="64530"/>
                    <a:pt x="583" y="65113"/>
                    <a:pt x="1306" y="65113"/>
                  </a:cubicBezTo>
                  <a:cubicBezTo>
                    <a:pt x="2029" y="65113"/>
                    <a:pt x="2612" y="64530"/>
                    <a:pt x="2612" y="63807"/>
                  </a:cubicBezTo>
                  <a:cubicBezTo>
                    <a:pt x="2612" y="63232"/>
                    <a:pt x="2234" y="62748"/>
                    <a:pt x="1717" y="6257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27600" y="2751225"/>
              <a:ext cx="65125" cy="1413050"/>
            </a:xfrm>
            <a:custGeom>
              <a:avLst/>
              <a:gdLst/>
              <a:ahLst/>
              <a:cxnLst/>
              <a:rect l="l" t="t" r="r" b="b"/>
              <a:pathLst>
                <a:path w="2605" h="56522" extrusionOk="0">
                  <a:moveTo>
                    <a:pt x="1709" y="53992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53992"/>
                  </a:lnTo>
                  <a:cubicBezTo>
                    <a:pt x="379" y="54164"/>
                    <a:pt x="1" y="54649"/>
                    <a:pt x="1" y="55224"/>
                  </a:cubicBezTo>
                  <a:cubicBezTo>
                    <a:pt x="1" y="55938"/>
                    <a:pt x="584" y="56521"/>
                    <a:pt x="1307" y="56521"/>
                  </a:cubicBezTo>
                  <a:cubicBezTo>
                    <a:pt x="2022" y="56521"/>
                    <a:pt x="2605" y="55938"/>
                    <a:pt x="2605" y="55224"/>
                  </a:cubicBezTo>
                  <a:cubicBezTo>
                    <a:pt x="2605" y="54649"/>
                    <a:pt x="2235" y="54164"/>
                    <a:pt x="1718" y="5399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295775" y="2751225"/>
              <a:ext cx="65125" cy="1089200"/>
            </a:xfrm>
            <a:custGeom>
              <a:avLst/>
              <a:gdLst/>
              <a:ahLst/>
              <a:cxnLst/>
              <a:rect l="l" t="t" r="r" b="b"/>
              <a:pathLst>
                <a:path w="2605" h="43568" extrusionOk="0">
                  <a:moveTo>
                    <a:pt x="1709" y="41038"/>
                  </a:moveTo>
                  <a:lnTo>
                    <a:pt x="1709" y="0"/>
                  </a:lnTo>
                  <a:lnTo>
                    <a:pt x="896" y="0"/>
                  </a:lnTo>
                  <a:lnTo>
                    <a:pt x="896" y="41038"/>
                  </a:lnTo>
                  <a:cubicBezTo>
                    <a:pt x="379" y="41210"/>
                    <a:pt x="1" y="41695"/>
                    <a:pt x="1" y="42270"/>
                  </a:cubicBezTo>
                  <a:cubicBezTo>
                    <a:pt x="1" y="42985"/>
                    <a:pt x="584" y="43568"/>
                    <a:pt x="1307" y="43568"/>
                  </a:cubicBezTo>
                  <a:cubicBezTo>
                    <a:pt x="2022" y="43568"/>
                    <a:pt x="2605" y="42985"/>
                    <a:pt x="2605" y="42270"/>
                  </a:cubicBezTo>
                  <a:cubicBezTo>
                    <a:pt x="2605" y="41695"/>
                    <a:pt x="2227" y="41210"/>
                    <a:pt x="1709" y="4103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713225" y="2109175"/>
            <a:ext cx="41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55439"/>
            <a:ext cx="1135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1"/>
          </p:nvPr>
        </p:nvSpPr>
        <p:spPr>
          <a:xfrm>
            <a:off x="713225" y="2966593"/>
            <a:ext cx="4121700" cy="3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5"/>
          <p:cNvGrpSpPr/>
          <p:nvPr/>
        </p:nvGrpSpPr>
        <p:grpSpPr>
          <a:xfrm rot="10800000">
            <a:off x="396301" y="-696824"/>
            <a:ext cx="1221552" cy="2622110"/>
            <a:chOff x="5452016" y="2824589"/>
            <a:chExt cx="689908" cy="1480916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5392462" y="3556043"/>
              <a:ext cx="1325804" cy="173120"/>
            </a:xfrm>
            <a:custGeom>
              <a:avLst/>
              <a:gdLst/>
              <a:ahLst/>
              <a:cxnLst/>
              <a:rect l="l" t="t" r="r" b="b"/>
              <a:pathLst>
                <a:path w="30480" h="3980" extrusionOk="0">
                  <a:moveTo>
                    <a:pt x="30066" y="0"/>
                  </a:moveTo>
                  <a:cubicBezTo>
                    <a:pt x="29952" y="0"/>
                    <a:pt x="29767" y="114"/>
                    <a:pt x="29710" y="300"/>
                  </a:cubicBezTo>
                  <a:lnTo>
                    <a:pt x="17829" y="300"/>
                  </a:lnTo>
                  <a:lnTo>
                    <a:pt x="14377" y="3751"/>
                  </a:lnTo>
                  <a:lnTo>
                    <a:pt x="11467" y="3751"/>
                  </a:lnTo>
                  <a:lnTo>
                    <a:pt x="11467" y="357"/>
                  </a:lnTo>
                  <a:lnTo>
                    <a:pt x="0" y="357"/>
                  </a:lnTo>
                  <a:lnTo>
                    <a:pt x="0" y="599"/>
                  </a:lnTo>
                  <a:lnTo>
                    <a:pt x="11225" y="599"/>
                  </a:lnTo>
                  <a:lnTo>
                    <a:pt x="11225" y="3979"/>
                  </a:lnTo>
                  <a:lnTo>
                    <a:pt x="14491" y="3979"/>
                  </a:lnTo>
                  <a:lnTo>
                    <a:pt x="17943" y="542"/>
                  </a:lnTo>
                  <a:lnTo>
                    <a:pt x="29710" y="542"/>
                  </a:lnTo>
                  <a:cubicBezTo>
                    <a:pt x="29767" y="656"/>
                    <a:pt x="29952" y="770"/>
                    <a:pt x="30066" y="770"/>
                  </a:cubicBezTo>
                  <a:cubicBezTo>
                    <a:pt x="30309" y="770"/>
                    <a:pt x="30480" y="599"/>
                    <a:pt x="30480" y="414"/>
                  </a:cubicBezTo>
                  <a:cubicBezTo>
                    <a:pt x="30480" y="185"/>
                    <a:pt x="30309" y="0"/>
                    <a:pt x="300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5265885" y="3473528"/>
              <a:ext cx="1480916" cy="183037"/>
            </a:xfrm>
            <a:custGeom>
              <a:avLst/>
              <a:gdLst/>
              <a:ahLst/>
              <a:cxnLst/>
              <a:rect l="l" t="t" r="r" b="b"/>
              <a:pathLst>
                <a:path w="34046" h="4208" extrusionOk="0">
                  <a:moveTo>
                    <a:pt x="33632" y="0"/>
                  </a:moveTo>
                  <a:cubicBezTo>
                    <a:pt x="33518" y="0"/>
                    <a:pt x="33332" y="114"/>
                    <a:pt x="33275" y="228"/>
                  </a:cubicBezTo>
                  <a:lnTo>
                    <a:pt x="17757" y="228"/>
                  </a:lnTo>
                  <a:lnTo>
                    <a:pt x="14020" y="3980"/>
                  </a:lnTo>
                  <a:lnTo>
                    <a:pt x="12480" y="3980"/>
                  </a:lnTo>
                  <a:lnTo>
                    <a:pt x="12480" y="827"/>
                  </a:lnTo>
                  <a:lnTo>
                    <a:pt x="0" y="827"/>
                  </a:lnTo>
                  <a:lnTo>
                    <a:pt x="0" y="1070"/>
                  </a:lnTo>
                  <a:lnTo>
                    <a:pt x="12238" y="1070"/>
                  </a:lnTo>
                  <a:lnTo>
                    <a:pt x="12238" y="4208"/>
                  </a:lnTo>
                  <a:lnTo>
                    <a:pt x="14135" y="4208"/>
                  </a:lnTo>
                  <a:lnTo>
                    <a:pt x="17886" y="471"/>
                  </a:lnTo>
                  <a:lnTo>
                    <a:pt x="33275" y="471"/>
                  </a:lnTo>
                  <a:cubicBezTo>
                    <a:pt x="33332" y="642"/>
                    <a:pt x="33518" y="770"/>
                    <a:pt x="33632" y="770"/>
                  </a:cubicBezTo>
                  <a:cubicBezTo>
                    <a:pt x="33874" y="770"/>
                    <a:pt x="34046" y="585"/>
                    <a:pt x="34046" y="357"/>
                  </a:cubicBezTo>
                  <a:cubicBezTo>
                    <a:pt x="34046" y="171"/>
                    <a:pt x="33874" y="0"/>
                    <a:pt x="336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5330414" y="3589558"/>
              <a:ext cx="1245768" cy="186126"/>
            </a:xfrm>
            <a:custGeom>
              <a:avLst/>
              <a:gdLst/>
              <a:ahLst/>
              <a:cxnLst/>
              <a:rect l="l" t="t" r="r" b="b"/>
              <a:pathLst>
                <a:path w="28640" h="4279" extrusionOk="0">
                  <a:moveTo>
                    <a:pt x="28283" y="0"/>
                  </a:moveTo>
                  <a:cubicBezTo>
                    <a:pt x="28098" y="0"/>
                    <a:pt x="27984" y="57"/>
                    <a:pt x="27927" y="243"/>
                  </a:cubicBezTo>
                  <a:lnTo>
                    <a:pt x="17829" y="243"/>
                  </a:lnTo>
                  <a:lnTo>
                    <a:pt x="14020" y="4036"/>
                  </a:lnTo>
                  <a:lnTo>
                    <a:pt x="13250" y="4036"/>
                  </a:lnTo>
                  <a:lnTo>
                    <a:pt x="13250" y="1255"/>
                  </a:lnTo>
                  <a:lnTo>
                    <a:pt x="0" y="1255"/>
                  </a:lnTo>
                  <a:lnTo>
                    <a:pt x="0" y="1483"/>
                  </a:lnTo>
                  <a:lnTo>
                    <a:pt x="13008" y="1483"/>
                  </a:lnTo>
                  <a:lnTo>
                    <a:pt x="13008" y="4279"/>
                  </a:lnTo>
                  <a:lnTo>
                    <a:pt x="14078" y="4279"/>
                  </a:lnTo>
                  <a:lnTo>
                    <a:pt x="17886" y="471"/>
                  </a:lnTo>
                  <a:lnTo>
                    <a:pt x="27927" y="471"/>
                  </a:lnTo>
                  <a:cubicBezTo>
                    <a:pt x="27984" y="656"/>
                    <a:pt x="28098" y="713"/>
                    <a:pt x="28283" y="713"/>
                  </a:cubicBezTo>
                  <a:cubicBezTo>
                    <a:pt x="28454" y="713"/>
                    <a:pt x="28640" y="599"/>
                    <a:pt x="28640" y="357"/>
                  </a:cubicBezTo>
                  <a:cubicBezTo>
                    <a:pt x="28640" y="114"/>
                    <a:pt x="28454" y="0"/>
                    <a:pt x="282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370411" y="3676053"/>
              <a:ext cx="1059686" cy="199219"/>
            </a:xfrm>
            <a:custGeom>
              <a:avLst/>
              <a:gdLst/>
              <a:ahLst/>
              <a:cxnLst/>
              <a:rect l="l" t="t" r="r" b="b"/>
              <a:pathLst>
                <a:path w="24362" h="4580" extrusionOk="0">
                  <a:moveTo>
                    <a:pt x="24004" y="1"/>
                  </a:moveTo>
                  <a:cubicBezTo>
                    <a:pt x="23819" y="1"/>
                    <a:pt x="23705" y="129"/>
                    <a:pt x="23648" y="300"/>
                  </a:cubicBezTo>
                  <a:lnTo>
                    <a:pt x="17700" y="300"/>
                  </a:lnTo>
                  <a:lnTo>
                    <a:pt x="14020" y="3980"/>
                  </a:lnTo>
                  <a:lnTo>
                    <a:pt x="14020" y="1613"/>
                  </a:lnTo>
                  <a:lnTo>
                    <a:pt x="0" y="1613"/>
                  </a:lnTo>
                  <a:lnTo>
                    <a:pt x="0" y="1841"/>
                  </a:lnTo>
                  <a:lnTo>
                    <a:pt x="13778" y="1841"/>
                  </a:lnTo>
                  <a:lnTo>
                    <a:pt x="13778" y="4579"/>
                  </a:lnTo>
                  <a:lnTo>
                    <a:pt x="17829" y="543"/>
                  </a:lnTo>
                  <a:lnTo>
                    <a:pt x="23648" y="543"/>
                  </a:lnTo>
                  <a:cubicBezTo>
                    <a:pt x="23705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334134" y="3789929"/>
              <a:ext cx="935588" cy="95564"/>
            </a:xfrm>
            <a:custGeom>
              <a:avLst/>
              <a:gdLst/>
              <a:ahLst/>
              <a:cxnLst/>
              <a:rect l="l" t="t" r="r" b="b"/>
              <a:pathLst>
                <a:path w="21509" h="2197" extrusionOk="0">
                  <a:moveTo>
                    <a:pt x="21095" y="0"/>
                  </a:moveTo>
                  <a:cubicBezTo>
                    <a:pt x="20966" y="0"/>
                    <a:pt x="20795" y="128"/>
                    <a:pt x="20738" y="243"/>
                  </a:cubicBezTo>
                  <a:lnTo>
                    <a:pt x="16987" y="243"/>
                  </a:lnTo>
                  <a:lnTo>
                    <a:pt x="15261" y="1968"/>
                  </a:lnTo>
                  <a:lnTo>
                    <a:pt x="0" y="1968"/>
                  </a:lnTo>
                  <a:lnTo>
                    <a:pt x="0" y="2197"/>
                  </a:lnTo>
                  <a:lnTo>
                    <a:pt x="15390" y="2197"/>
                  </a:lnTo>
                  <a:lnTo>
                    <a:pt x="17116" y="485"/>
                  </a:lnTo>
                  <a:lnTo>
                    <a:pt x="20738" y="485"/>
                  </a:lnTo>
                  <a:cubicBezTo>
                    <a:pt x="20795" y="656"/>
                    <a:pt x="20966" y="713"/>
                    <a:pt x="21095" y="713"/>
                  </a:cubicBezTo>
                  <a:cubicBezTo>
                    <a:pt x="21323" y="713"/>
                    <a:pt x="21508" y="599"/>
                    <a:pt x="21508" y="357"/>
                  </a:cubicBezTo>
                  <a:cubicBezTo>
                    <a:pt x="21508" y="186"/>
                    <a:pt x="21323" y="0"/>
                    <a:pt x="210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-5400000">
              <a:off x="5331634" y="3818442"/>
              <a:ext cx="868602" cy="105525"/>
            </a:xfrm>
            <a:custGeom>
              <a:avLst/>
              <a:gdLst/>
              <a:ahLst/>
              <a:cxnLst/>
              <a:rect l="l" t="t" r="r" b="b"/>
              <a:pathLst>
                <a:path w="19969" h="242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286"/>
                  </a:cubicBezTo>
                  <a:lnTo>
                    <a:pt x="16516" y="286"/>
                  </a:lnTo>
                  <a:lnTo>
                    <a:pt x="14620" y="2197"/>
                  </a:lnTo>
                  <a:lnTo>
                    <a:pt x="0" y="2197"/>
                  </a:lnTo>
                  <a:lnTo>
                    <a:pt x="0" y="2425"/>
                  </a:lnTo>
                  <a:lnTo>
                    <a:pt x="14734" y="2425"/>
                  </a:lnTo>
                  <a:lnTo>
                    <a:pt x="16631" y="529"/>
                  </a:lnTo>
                  <a:lnTo>
                    <a:pt x="19184" y="529"/>
                  </a:lnTo>
                  <a:cubicBezTo>
                    <a:pt x="19255" y="643"/>
                    <a:pt x="19426" y="771"/>
                    <a:pt x="19540" y="771"/>
                  </a:cubicBezTo>
                  <a:cubicBezTo>
                    <a:pt x="19783" y="771"/>
                    <a:pt x="19968" y="586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-5400000">
              <a:off x="5163516" y="3683817"/>
              <a:ext cx="1119234" cy="124142"/>
            </a:xfrm>
            <a:custGeom>
              <a:avLst/>
              <a:gdLst/>
              <a:ahLst/>
              <a:cxnLst/>
              <a:rect l="l" t="t" r="r" b="b"/>
              <a:pathLst>
                <a:path w="25731" h="2854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243"/>
                  </a:cubicBezTo>
                  <a:lnTo>
                    <a:pt x="13778" y="243"/>
                  </a:lnTo>
                  <a:lnTo>
                    <a:pt x="13778" y="2625"/>
                  </a:lnTo>
                  <a:lnTo>
                    <a:pt x="0" y="2625"/>
                  </a:lnTo>
                  <a:lnTo>
                    <a:pt x="0" y="2853"/>
                  </a:lnTo>
                  <a:lnTo>
                    <a:pt x="14020" y="2853"/>
                  </a:lnTo>
                  <a:lnTo>
                    <a:pt x="14020" y="486"/>
                  </a:lnTo>
                  <a:lnTo>
                    <a:pt x="25017" y="486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5189572" y="3740886"/>
              <a:ext cx="982130" cy="147109"/>
            </a:xfrm>
            <a:custGeom>
              <a:avLst/>
              <a:gdLst/>
              <a:ahLst/>
              <a:cxnLst/>
              <a:rect l="l" t="t" r="r" b="b"/>
              <a:pathLst>
                <a:path w="22579" h="3382" extrusionOk="0">
                  <a:moveTo>
                    <a:pt x="22165" y="1"/>
                  </a:moveTo>
                  <a:cubicBezTo>
                    <a:pt x="22036" y="1"/>
                    <a:pt x="21865" y="58"/>
                    <a:pt x="21808" y="229"/>
                  </a:cubicBezTo>
                  <a:lnTo>
                    <a:pt x="12837" y="229"/>
                  </a:lnTo>
                  <a:lnTo>
                    <a:pt x="12837" y="3153"/>
                  </a:lnTo>
                  <a:lnTo>
                    <a:pt x="0" y="3153"/>
                  </a:lnTo>
                  <a:lnTo>
                    <a:pt x="0" y="3381"/>
                  </a:lnTo>
                  <a:lnTo>
                    <a:pt x="13065" y="3381"/>
                  </a:lnTo>
                  <a:lnTo>
                    <a:pt x="13065" y="471"/>
                  </a:lnTo>
                  <a:lnTo>
                    <a:pt x="21808" y="471"/>
                  </a:lnTo>
                  <a:cubicBezTo>
                    <a:pt x="21865" y="657"/>
                    <a:pt x="22036" y="714"/>
                    <a:pt x="22165" y="714"/>
                  </a:cubicBezTo>
                  <a:cubicBezTo>
                    <a:pt x="22393" y="714"/>
                    <a:pt x="22578" y="586"/>
                    <a:pt x="22578" y="357"/>
                  </a:cubicBezTo>
                  <a:cubicBezTo>
                    <a:pt x="22578" y="115"/>
                    <a:pt x="22393" y="1"/>
                    <a:pt x="2216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5194836" y="3787124"/>
              <a:ext cx="868602" cy="168161"/>
            </a:xfrm>
            <a:custGeom>
              <a:avLst/>
              <a:gdLst/>
              <a:ahLst/>
              <a:cxnLst/>
              <a:rect l="l" t="t" r="r" b="b"/>
              <a:pathLst>
                <a:path w="19969" h="3866" extrusionOk="0">
                  <a:moveTo>
                    <a:pt x="19540" y="1"/>
                  </a:moveTo>
                  <a:cubicBezTo>
                    <a:pt x="19426" y="1"/>
                    <a:pt x="19255" y="115"/>
                    <a:pt x="19184" y="300"/>
                  </a:cubicBezTo>
                  <a:lnTo>
                    <a:pt x="11995" y="300"/>
                  </a:lnTo>
                  <a:lnTo>
                    <a:pt x="11995" y="3623"/>
                  </a:lnTo>
                  <a:lnTo>
                    <a:pt x="0" y="3623"/>
                  </a:lnTo>
                  <a:lnTo>
                    <a:pt x="0" y="3866"/>
                  </a:lnTo>
                  <a:lnTo>
                    <a:pt x="12238" y="3866"/>
                  </a:lnTo>
                  <a:lnTo>
                    <a:pt x="12238" y="528"/>
                  </a:lnTo>
                  <a:lnTo>
                    <a:pt x="19184" y="528"/>
                  </a:lnTo>
                  <a:cubicBezTo>
                    <a:pt x="19255" y="657"/>
                    <a:pt x="19426" y="771"/>
                    <a:pt x="19540" y="771"/>
                  </a:cubicBezTo>
                  <a:cubicBezTo>
                    <a:pt x="19783" y="771"/>
                    <a:pt x="19968" y="585"/>
                    <a:pt x="19968" y="414"/>
                  </a:cubicBezTo>
                  <a:cubicBezTo>
                    <a:pt x="19968" y="172"/>
                    <a:pt x="19783" y="1"/>
                    <a:pt x="195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215324" y="3849151"/>
              <a:ext cx="733977" cy="178731"/>
            </a:xfrm>
            <a:custGeom>
              <a:avLst/>
              <a:gdLst/>
              <a:ahLst/>
              <a:cxnLst/>
              <a:rect l="l" t="t" r="r" b="b"/>
              <a:pathLst>
                <a:path w="16874" h="4109" extrusionOk="0">
                  <a:moveTo>
                    <a:pt x="16516" y="0"/>
                  </a:moveTo>
                  <a:cubicBezTo>
                    <a:pt x="16331" y="0"/>
                    <a:pt x="16217" y="129"/>
                    <a:pt x="16160" y="300"/>
                  </a:cubicBezTo>
                  <a:lnTo>
                    <a:pt x="11111" y="300"/>
                  </a:lnTo>
                  <a:lnTo>
                    <a:pt x="11111" y="3866"/>
                  </a:lnTo>
                  <a:lnTo>
                    <a:pt x="0" y="3866"/>
                  </a:lnTo>
                  <a:lnTo>
                    <a:pt x="0" y="4108"/>
                  </a:lnTo>
                  <a:lnTo>
                    <a:pt x="11339" y="4108"/>
                  </a:lnTo>
                  <a:lnTo>
                    <a:pt x="11339" y="542"/>
                  </a:lnTo>
                  <a:lnTo>
                    <a:pt x="16160" y="542"/>
                  </a:lnTo>
                  <a:cubicBezTo>
                    <a:pt x="16217" y="657"/>
                    <a:pt x="16331" y="785"/>
                    <a:pt x="16516" y="785"/>
                  </a:cubicBezTo>
                  <a:cubicBezTo>
                    <a:pt x="16759" y="785"/>
                    <a:pt x="16873" y="599"/>
                    <a:pt x="16873" y="428"/>
                  </a:cubicBezTo>
                  <a:cubicBezTo>
                    <a:pt x="16873" y="186"/>
                    <a:pt x="16759" y="0"/>
                    <a:pt x="165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841900" y="4018530"/>
              <a:ext cx="465336" cy="108613"/>
            </a:xfrm>
            <a:custGeom>
              <a:avLst/>
              <a:gdLst/>
              <a:ahLst/>
              <a:cxnLst/>
              <a:rect l="l" t="t" r="r" b="b"/>
              <a:pathLst>
                <a:path w="10698" h="2497" extrusionOk="0">
                  <a:moveTo>
                    <a:pt x="0" y="1"/>
                  </a:moveTo>
                  <a:lnTo>
                    <a:pt x="0" y="243"/>
                  </a:lnTo>
                  <a:lnTo>
                    <a:pt x="10455" y="243"/>
                  </a:lnTo>
                  <a:lnTo>
                    <a:pt x="10455" y="2497"/>
                  </a:lnTo>
                  <a:lnTo>
                    <a:pt x="10697" y="2497"/>
                  </a:lnTo>
                  <a:lnTo>
                    <a:pt x="1069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5874501" y="4051132"/>
              <a:ext cx="431191" cy="77556"/>
            </a:xfrm>
            <a:custGeom>
              <a:avLst/>
              <a:gdLst/>
              <a:ahLst/>
              <a:cxnLst/>
              <a:rect l="l" t="t" r="r" b="b"/>
              <a:pathLst>
                <a:path w="9913" h="1783" extrusionOk="0">
                  <a:moveTo>
                    <a:pt x="0" y="0"/>
                  </a:moveTo>
                  <a:lnTo>
                    <a:pt x="0" y="243"/>
                  </a:lnTo>
                  <a:lnTo>
                    <a:pt x="9685" y="243"/>
                  </a:lnTo>
                  <a:lnTo>
                    <a:pt x="9685" y="1783"/>
                  </a:lnTo>
                  <a:lnTo>
                    <a:pt x="9913" y="1783"/>
                  </a:lnTo>
                  <a:lnTo>
                    <a:pt x="99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5229613" y="3907503"/>
              <a:ext cx="620405" cy="175599"/>
            </a:xfrm>
            <a:custGeom>
              <a:avLst/>
              <a:gdLst/>
              <a:ahLst/>
              <a:cxnLst/>
              <a:rect l="l" t="t" r="r" b="b"/>
              <a:pathLst>
                <a:path w="14263" h="4037" extrusionOk="0">
                  <a:moveTo>
                    <a:pt x="13906" y="0"/>
                  </a:moveTo>
                  <a:cubicBezTo>
                    <a:pt x="13721" y="0"/>
                    <a:pt x="13607" y="57"/>
                    <a:pt x="13550" y="228"/>
                  </a:cubicBezTo>
                  <a:lnTo>
                    <a:pt x="10155" y="228"/>
                  </a:lnTo>
                  <a:lnTo>
                    <a:pt x="10155" y="3794"/>
                  </a:lnTo>
                  <a:lnTo>
                    <a:pt x="0" y="3794"/>
                  </a:lnTo>
                  <a:lnTo>
                    <a:pt x="0" y="4036"/>
                  </a:lnTo>
                  <a:lnTo>
                    <a:pt x="10398" y="4036"/>
                  </a:lnTo>
                  <a:lnTo>
                    <a:pt x="10398" y="471"/>
                  </a:lnTo>
                  <a:lnTo>
                    <a:pt x="13550" y="471"/>
                  </a:lnTo>
                  <a:cubicBezTo>
                    <a:pt x="13607" y="656"/>
                    <a:pt x="13721" y="713"/>
                    <a:pt x="13906" y="713"/>
                  </a:cubicBezTo>
                  <a:cubicBezTo>
                    <a:pt x="14078" y="713"/>
                    <a:pt x="14263" y="585"/>
                    <a:pt x="14263" y="357"/>
                  </a:cubicBezTo>
                  <a:cubicBezTo>
                    <a:pt x="14263" y="114"/>
                    <a:pt x="14078" y="0"/>
                    <a:pt x="1390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6976252" y="3748210"/>
            <a:ext cx="1701243" cy="2750650"/>
            <a:chOff x="6976252" y="2907160"/>
            <a:chExt cx="1701243" cy="2750650"/>
          </a:xfrm>
        </p:grpSpPr>
        <p:grpSp>
          <p:nvGrpSpPr>
            <p:cNvPr id="175" name="Google Shape;175;p5"/>
            <p:cNvGrpSpPr/>
            <p:nvPr/>
          </p:nvGrpSpPr>
          <p:grpSpPr>
            <a:xfrm>
              <a:off x="6976252" y="2907160"/>
              <a:ext cx="847022" cy="2750650"/>
              <a:chOff x="6278982" y="2751992"/>
              <a:chExt cx="478381" cy="1553513"/>
            </a:xfrm>
          </p:grpSpPr>
          <p:sp>
            <p:nvSpPr>
              <p:cNvPr id="176" name="Google Shape;176;p5"/>
              <p:cNvSpPr/>
              <p:nvPr/>
            </p:nvSpPr>
            <p:spPr>
              <a:xfrm rot="-5400000">
                <a:off x="6192439" y="3740581"/>
                <a:ext cx="1059686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1613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5917" y="243"/>
                    </a:lnTo>
                    <a:lnTo>
                      <a:pt x="17173" y="1313"/>
                    </a:lnTo>
                    <a:lnTo>
                      <a:pt x="23648" y="1313"/>
                    </a:lnTo>
                    <a:cubicBezTo>
                      <a:pt x="23705" y="1498"/>
                      <a:pt x="23819" y="1612"/>
                      <a:pt x="24004" y="1612"/>
                    </a:cubicBezTo>
                    <a:cubicBezTo>
                      <a:pt x="24176" y="1612"/>
                      <a:pt x="24361" y="1427"/>
                      <a:pt x="24361" y="1199"/>
                    </a:cubicBezTo>
                    <a:cubicBezTo>
                      <a:pt x="24361" y="1013"/>
                      <a:pt x="24176" y="842"/>
                      <a:pt x="24004" y="842"/>
                    </a:cubicBezTo>
                    <a:cubicBezTo>
                      <a:pt x="23819" y="842"/>
                      <a:pt x="23705" y="956"/>
                      <a:pt x="23648" y="1070"/>
                    </a:cubicBezTo>
                    <a:lnTo>
                      <a:pt x="17230" y="1070"/>
                    </a:lnTo>
                    <a:lnTo>
                      <a:pt x="1597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 rot="-5400000">
                <a:off x="6010359" y="3607522"/>
                <a:ext cx="1325804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1613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7173" y="243"/>
                    </a:lnTo>
                    <a:lnTo>
                      <a:pt x="18242" y="1370"/>
                    </a:lnTo>
                    <a:lnTo>
                      <a:pt x="29710" y="1370"/>
                    </a:lnTo>
                    <a:cubicBezTo>
                      <a:pt x="29767" y="1484"/>
                      <a:pt x="29952" y="1612"/>
                      <a:pt x="30066" y="1612"/>
                    </a:cubicBezTo>
                    <a:cubicBezTo>
                      <a:pt x="30309" y="1612"/>
                      <a:pt x="30480" y="1427"/>
                      <a:pt x="30480" y="1256"/>
                    </a:cubicBezTo>
                    <a:cubicBezTo>
                      <a:pt x="30480" y="1013"/>
                      <a:pt x="30309" y="842"/>
                      <a:pt x="30066" y="842"/>
                    </a:cubicBezTo>
                    <a:cubicBezTo>
                      <a:pt x="29952" y="842"/>
                      <a:pt x="29767" y="956"/>
                      <a:pt x="29710" y="1127"/>
                    </a:cubicBezTo>
                    <a:lnTo>
                      <a:pt x="18356" y="1127"/>
                    </a:lnTo>
                    <a:lnTo>
                      <a:pt x="172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 rot="-5400000">
                <a:off x="6022147" y="3665853"/>
                <a:ext cx="1214755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7927" h="1484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17943" y="229"/>
                    </a:lnTo>
                    <a:lnTo>
                      <a:pt x="18898" y="1241"/>
                    </a:lnTo>
                    <a:lnTo>
                      <a:pt x="27157" y="1241"/>
                    </a:lnTo>
                    <a:cubicBezTo>
                      <a:pt x="27214" y="1427"/>
                      <a:pt x="27385" y="1484"/>
                      <a:pt x="27513" y="1484"/>
                    </a:cubicBezTo>
                    <a:cubicBezTo>
                      <a:pt x="27741" y="1484"/>
                      <a:pt x="27927" y="1298"/>
                      <a:pt x="27927" y="1127"/>
                    </a:cubicBezTo>
                    <a:cubicBezTo>
                      <a:pt x="27927" y="885"/>
                      <a:pt x="27741" y="771"/>
                      <a:pt x="27513" y="771"/>
                    </a:cubicBezTo>
                    <a:cubicBezTo>
                      <a:pt x="27385" y="771"/>
                      <a:pt x="27214" y="828"/>
                      <a:pt x="27157" y="999"/>
                    </a:cubicBezTo>
                    <a:lnTo>
                      <a:pt x="19012" y="999"/>
                    </a:lnTo>
                    <a:lnTo>
                      <a:pt x="18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 rot="-5400000">
                <a:off x="5843461" y="3619310"/>
                <a:ext cx="1279305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29411" h="2140" extrusionOk="0">
                    <a:moveTo>
                      <a:pt x="28996" y="0"/>
                    </a:moveTo>
                    <a:cubicBezTo>
                      <a:pt x="28882" y="0"/>
                      <a:pt x="28697" y="57"/>
                      <a:pt x="28640" y="243"/>
                    </a:cubicBezTo>
                    <a:lnTo>
                      <a:pt x="20610" y="243"/>
                    </a:lnTo>
                    <a:lnTo>
                      <a:pt x="20610" y="1911"/>
                    </a:lnTo>
                    <a:lnTo>
                      <a:pt x="0" y="1911"/>
                    </a:lnTo>
                    <a:lnTo>
                      <a:pt x="0" y="2140"/>
                    </a:lnTo>
                    <a:lnTo>
                      <a:pt x="20852" y="2140"/>
                    </a:lnTo>
                    <a:lnTo>
                      <a:pt x="20852" y="485"/>
                    </a:lnTo>
                    <a:lnTo>
                      <a:pt x="28640" y="485"/>
                    </a:lnTo>
                    <a:cubicBezTo>
                      <a:pt x="28697" y="656"/>
                      <a:pt x="28882" y="713"/>
                      <a:pt x="28996" y="713"/>
                    </a:cubicBezTo>
                    <a:cubicBezTo>
                      <a:pt x="29239" y="713"/>
                      <a:pt x="29410" y="542"/>
                      <a:pt x="29410" y="357"/>
                    </a:cubicBezTo>
                    <a:cubicBezTo>
                      <a:pt x="29410" y="129"/>
                      <a:pt x="29239" y="0"/>
                      <a:pt x="28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 rot="-5400000">
                <a:off x="5753204" y="3565025"/>
                <a:ext cx="1374825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2440" extrusionOk="0">
                    <a:moveTo>
                      <a:pt x="31193" y="1"/>
                    </a:moveTo>
                    <a:cubicBezTo>
                      <a:pt x="31079" y="1"/>
                      <a:pt x="30893" y="58"/>
                      <a:pt x="30836" y="243"/>
                    </a:cubicBezTo>
                    <a:lnTo>
                      <a:pt x="19426" y="243"/>
                    </a:lnTo>
                    <a:lnTo>
                      <a:pt x="19426" y="2197"/>
                    </a:lnTo>
                    <a:lnTo>
                      <a:pt x="0" y="2197"/>
                    </a:lnTo>
                    <a:lnTo>
                      <a:pt x="0" y="2439"/>
                    </a:lnTo>
                    <a:lnTo>
                      <a:pt x="19669" y="2439"/>
                    </a:lnTo>
                    <a:lnTo>
                      <a:pt x="19669" y="471"/>
                    </a:lnTo>
                    <a:lnTo>
                      <a:pt x="30836" y="471"/>
                    </a:lnTo>
                    <a:cubicBezTo>
                      <a:pt x="30893" y="657"/>
                      <a:pt x="31079" y="714"/>
                      <a:pt x="31193" y="714"/>
                    </a:cubicBezTo>
                    <a:cubicBezTo>
                      <a:pt x="31435" y="714"/>
                      <a:pt x="31607" y="542"/>
                      <a:pt x="31607" y="357"/>
                    </a:cubicBezTo>
                    <a:cubicBezTo>
                      <a:pt x="31607" y="115"/>
                      <a:pt x="31435" y="1"/>
                      <a:pt x="311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 rot="-5400000">
                <a:off x="5618885" y="3466677"/>
                <a:ext cx="1553513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5715" h="2854" extrusionOk="0">
                    <a:moveTo>
                      <a:pt x="35301" y="1"/>
                    </a:moveTo>
                    <a:cubicBezTo>
                      <a:pt x="35172" y="1"/>
                      <a:pt x="35001" y="58"/>
                      <a:pt x="34944" y="229"/>
                    </a:cubicBezTo>
                    <a:lnTo>
                      <a:pt x="18185" y="229"/>
                    </a:lnTo>
                    <a:lnTo>
                      <a:pt x="18185" y="2611"/>
                    </a:lnTo>
                    <a:lnTo>
                      <a:pt x="0" y="2611"/>
                    </a:lnTo>
                    <a:lnTo>
                      <a:pt x="0" y="2853"/>
                    </a:lnTo>
                    <a:lnTo>
                      <a:pt x="18413" y="2853"/>
                    </a:lnTo>
                    <a:lnTo>
                      <a:pt x="18413" y="471"/>
                    </a:lnTo>
                    <a:lnTo>
                      <a:pt x="34944" y="471"/>
                    </a:lnTo>
                    <a:cubicBezTo>
                      <a:pt x="35001" y="642"/>
                      <a:pt x="35172" y="714"/>
                      <a:pt x="35301" y="714"/>
                    </a:cubicBezTo>
                    <a:cubicBezTo>
                      <a:pt x="35529" y="714"/>
                      <a:pt x="35714" y="528"/>
                      <a:pt x="35714" y="357"/>
                    </a:cubicBezTo>
                    <a:cubicBezTo>
                      <a:pt x="35714" y="115"/>
                      <a:pt x="35529" y="1"/>
                      <a:pt x="353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 rot="-5400000">
                <a:off x="5790418" y="3674835"/>
                <a:ext cx="1119234" cy="142106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3267" extrusionOk="0">
                    <a:moveTo>
                      <a:pt x="25374" y="1"/>
                    </a:moveTo>
                    <a:cubicBezTo>
                      <a:pt x="25188" y="1"/>
                      <a:pt x="25074" y="115"/>
                      <a:pt x="25017" y="243"/>
                    </a:cubicBezTo>
                    <a:lnTo>
                      <a:pt x="17044" y="243"/>
                    </a:lnTo>
                    <a:lnTo>
                      <a:pt x="17044" y="3038"/>
                    </a:lnTo>
                    <a:lnTo>
                      <a:pt x="0" y="3038"/>
                    </a:lnTo>
                    <a:lnTo>
                      <a:pt x="0" y="3267"/>
                    </a:lnTo>
                    <a:lnTo>
                      <a:pt x="17287" y="3267"/>
                    </a:lnTo>
                    <a:lnTo>
                      <a:pt x="17287" y="471"/>
                    </a:lnTo>
                    <a:lnTo>
                      <a:pt x="25017" y="471"/>
                    </a:lnTo>
                    <a:cubicBezTo>
                      <a:pt x="25074" y="657"/>
                      <a:pt x="25188" y="771"/>
                      <a:pt x="25374" y="771"/>
                    </a:cubicBezTo>
                    <a:cubicBezTo>
                      <a:pt x="25545" y="771"/>
                      <a:pt x="25730" y="600"/>
                      <a:pt x="25730" y="357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 rot="-5400000">
                <a:off x="6430370" y="3978513"/>
                <a:ext cx="620405" cy="33580"/>
              </a:xfrm>
              <a:custGeom>
                <a:avLst/>
                <a:gdLst/>
                <a:ahLst/>
                <a:cxnLst/>
                <a:rect l="l" t="t" r="r" b="b"/>
                <a:pathLst>
                  <a:path w="14263" h="772" extrusionOk="0">
                    <a:moveTo>
                      <a:pt x="13906" y="1"/>
                    </a:moveTo>
                    <a:cubicBezTo>
                      <a:pt x="13721" y="1"/>
                      <a:pt x="13607" y="115"/>
                      <a:pt x="13550" y="229"/>
                    </a:cubicBezTo>
                    <a:lnTo>
                      <a:pt x="0" y="229"/>
                    </a:lnTo>
                    <a:lnTo>
                      <a:pt x="0" y="472"/>
                    </a:lnTo>
                    <a:lnTo>
                      <a:pt x="13550" y="472"/>
                    </a:lnTo>
                    <a:cubicBezTo>
                      <a:pt x="13607" y="657"/>
                      <a:pt x="13721" y="771"/>
                      <a:pt x="13906" y="771"/>
                    </a:cubicBezTo>
                    <a:cubicBezTo>
                      <a:pt x="14078" y="771"/>
                      <a:pt x="14263" y="586"/>
                      <a:pt x="14263" y="358"/>
                    </a:cubicBezTo>
                    <a:cubicBezTo>
                      <a:pt x="14263" y="172"/>
                      <a:pt x="14078" y="1"/>
                      <a:pt x="139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 rot="-5400000">
                <a:off x="5858989" y="3544234"/>
                <a:ext cx="1460429" cy="62114"/>
              </a:xfrm>
              <a:custGeom>
                <a:avLst/>
                <a:gdLst/>
                <a:ahLst/>
                <a:cxnLst/>
                <a:rect l="l" t="t" r="r" b="b"/>
                <a:pathLst>
                  <a:path w="33575" h="1428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8542" y="243"/>
                    </a:lnTo>
                    <a:lnTo>
                      <a:pt x="19483" y="1185"/>
                    </a:lnTo>
                    <a:lnTo>
                      <a:pt x="32862" y="1185"/>
                    </a:lnTo>
                    <a:cubicBezTo>
                      <a:pt x="32919" y="1313"/>
                      <a:pt x="33033" y="1427"/>
                      <a:pt x="33161" y="1427"/>
                    </a:cubicBezTo>
                    <a:cubicBezTo>
                      <a:pt x="33389" y="1427"/>
                      <a:pt x="33575" y="1256"/>
                      <a:pt x="33575" y="1013"/>
                    </a:cubicBezTo>
                    <a:cubicBezTo>
                      <a:pt x="33575" y="828"/>
                      <a:pt x="33389" y="657"/>
                      <a:pt x="33161" y="657"/>
                    </a:cubicBezTo>
                    <a:cubicBezTo>
                      <a:pt x="32976" y="657"/>
                      <a:pt x="32862" y="771"/>
                      <a:pt x="32805" y="956"/>
                    </a:cubicBezTo>
                    <a:lnTo>
                      <a:pt x="19612" y="956"/>
                    </a:lnTo>
                    <a:lnTo>
                      <a:pt x="1859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185;p5"/>
            <p:cNvGrpSpPr/>
            <p:nvPr/>
          </p:nvGrpSpPr>
          <p:grpSpPr>
            <a:xfrm>
              <a:off x="7899710" y="3118109"/>
              <a:ext cx="777786" cy="2539702"/>
              <a:chOff x="6961407" y="2871131"/>
              <a:chExt cx="439278" cy="1434374"/>
            </a:xfrm>
          </p:grpSpPr>
          <p:sp>
            <p:nvSpPr>
              <p:cNvPr id="186" name="Google Shape;186;p5"/>
              <p:cNvSpPr/>
              <p:nvPr/>
            </p:nvSpPr>
            <p:spPr>
              <a:xfrm rot="-5400000">
                <a:off x="6647504" y="3552324"/>
                <a:ext cx="1374825" cy="131536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3024" extrusionOk="0">
                    <a:moveTo>
                      <a:pt x="31193" y="0"/>
                    </a:moveTo>
                    <a:cubicBezTo>
                      <a:pt x="31079" y="0"/>
                      <a:pt x="30893" y="114"/>
                      <a:pt x="30836" y="300"/>
                    </a:cubicBezTo>
                    <a:lnTo>
                      <a:pt x="17287" y="300"/>
                    </a:lnTo>
                    <a:lnTo>
                      <a:pt x="17287" y="2796"/>
                    </a:lnTo>
                    <a:lnTo>
                      <a:pt x="0" y="2796"/>
                    </a:lnTo>
                    <a:lnTo>
                      <a:pt x="0" y="3024"/>
                    </a:lnTo>
                    <a:lnTo>
                      <a:pt x="17529" y="3024"/>
                    </a:lnTo>
                    <a:lnTo>
                      <a:pt x="17529" y="528"/>
                    </a:lnTo>
                    <a:lnTo>
                      <a:pt x="30836" y="528"/>
                    </a:lnTo>
                    <a:cubicBezTo>
                      <a:pt x="30893" y="656"/>
                      <a:pt x="31079" y="770"/>
                      <a:pt x="31193" y="770"/>
                    </a:cubicBezTo>
                    <a:cubicBezTo>
                      <a:pt x="31435" y="770"/>
                      <a:pt x="31607" y="599"/>
                      <a:pt x="31607" y="414"/>
                    </a:cubicBezTo>
                    <a:cubicBezTo>
                      <a:pt x="31607" y="171"/>
                      <a:pt x="31435" y="0"/>
                      <a:pt x="3119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 rot="-5400000">
                <a:off x="6677278" y="3618071"/>
                <a:ext cx="1230283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284" h="3324" extrusionOk="0">
                    <a:moveTo>
                      <a:pt x="27870" y="0"/>
                    </a:moveTo>
                    <a:cubicBezTo>
                      <a:pt x="27741" y="0"/>
                      <a:pt x="27570" y="114"/>
                      <a:pt x="27513" y="228"/>
                    </a:cubicBezTo>
                    <a:lnTo>
                      <a:pt x="16103" y="228"/>
                    </a:lnTo>
                    <a:lnTo>
                      <a:pt x="16103" y="3081"/>
                    </a:lnTo>
                    <a:lnTo>
                      <a:pt x="0" y="3081"/>
                    </a:lnTo>
                    <a:lnTo>
                      <a:pt x="0" y="3324"/>
                    </a:lnTo>
                    <a:lnTo>
                      <a:pt x="16331" y="3324"/>
                    </a:lnTo>
                    <a:lnTo>
                      <a:pt x="16331" y="471"/>
                    </a:lnTo>
                    <a:lnTo>
                      <a:pt x="27513" y="471"/>
                    </a:lnTo>
                    <a:cubicBezTo>
                      <a:pt x="27570" y="656"/>
                      <a:pt x="27741" y="770"/>
                      <a:pt x="27870" y="770"/>
                    </a:cubicBezTo>
                    <a:cubicBezTo>
                      <a:pt x="28098" y="770"/>
                      <a:pt x="28283" y="585"/>
                      <a:pt x="28283" y="357"/>
                    </a:cubicBezTo>
                    <a:cubicBezTo>
                      <a:pt x="28283" y="171"/>
                      <a:pt x="28098" y="0"/>
                      <a:pt x="278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 rot="-5400000">
                <a:off x="6529931" y="3512306"/>
                <a:ext cx="1434374" cy="152024"/>
              </a:xfrm>
              <a:custGeom>
                <a:avLst/>
                <a:gdLst/>
                <a:ahLst/>
                <a:cxnLst/>
                <a:rect l="l" t="t" r="r" b="b"/>
                <a:pathLst>
                  <a:path w="32976" h="3495" extrusionOk="0">
                    <a:moveTo>
                      <a:pt x="32562" y="1"/>
                    </a:moveTo>
                    <a:cubicBezTo>
                      <a:pt x="32448" y="1"/>
                      <a:pt x="32263" y="115"/>
                      <a:pt x="32206" y="286"/>
                    </a:cubicBezTo>
                    <a:lnTo>
                      <a:pt x="14976" y="286"/>
                    </a:lnTo>
                    <a:lnTo>
                      <a:pt x="14976" y="3267"/>
                    </a:lnTo>
                    <a:lnTo>
                      <a:pt x="0" y="3267"/>
                    </a:lnTo>
                    <a:lnTo>
                      <a:pt x="0" y="3495"/>
                    </a:lnTo>
                    <a:lnTo>
                      <a:pt x="15204" y="3495"/>
                    </a:lnTo>
                    <a:lnTo>
                      <a:pt x="15204" y="528"/>
                    </a:lnTo>
                    <a:lnTo>
                      <a:pt x="32206" y="528"/>
                    </a:lnTo>
                    <a:cubicBezTo>
                      <a:pt x="32263" y="642"/>
                      <a:pt x="32448" y="771"/>
                      <a:pt x="32562" y="771"/>
                    </a:cubicBezTo>
                    <a:cubicBezTo>
                      <a:pt x="32805" y="771"/>
                      <a:pt x="32976" y="585"/>
                      <a:pt x="32976" y="414"/>
                    </a:cubicBezTo>
                    <a:cubicBezTo>
                      <a:pt x="32976" y="172"/>
                      <a:pt x="32805" y="1"/>
                      <a:pt x="325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 rot="-5400000">
                <a:off x="6645331" y="3671116"/>
                <a:ext cx="1098138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3923" extrusionOk="0">
                    <a:moveTo>
                      <a:pt x="24832" y="0"/>
                    </a:moveTo>
                    <a:cubicBezTo>
                      <a:pt x="24718" y="0"/>
                      <a:pt x="24532" y="114"/>
                      <a:pt x="24475" y="285"/>
                    </a:cubicBezTo>
                    <a:lnTo>
                      <a:pt x="13835" y="285"/>
                    </a:lnTo>
                    <a:lnTo>
                      <a:pt x="13835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4078" y="3923"/>
                    </a:lnTo>
                    <a:lnTo>
                      <a:pt x="14078" y="528"/>
                    </a:lnTo>
                    <a:lnTo>
                      <a:pt x="24475" y="528"/>
                    </a:lnTo>
                    <a:cubicBezTo>
                      <a:pt x="24532" y="642"/>
                      <a:pt x="24718" y="770"/>
                      <a:pt x="24832" y="770"/>
                    </a:cubicBezTo>
                    <a:cubicBezTo>
                      <a:pt x="25074" y="770"/>
                      <a:pt x="25245" y="585"/>
                      <a:pt x="25245" y="414"/>
                    </a:cubicBezTo>
                    <a:cubicBezTo>
                      <a:pt x="25245" y="171"/>
                      <a:pt x="25074" y="0"/>
                      <a:pt x="248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 rot="-5400000">
                <a:off x="6506661" y="3582076"/>
                <a:ext cx="1284264" cy="162594"/>
              </a:xfrm>
              <a:custGeom>
                <a:avLst/>
                <a:gdLst/>
                <a:ahLst/>
                <a:cxnLst/>
                <a:rect l="l" t="t" r="r" b="b"/>
                <a:pathLst>
                  <a:path w="29525" h="3738" extrusionOk="0">
                    <a:moveTo>
                      <a:pt x="29111" y="1"/>
                    </a:moveTo>
                    <a:cubicBezTo>
                      <a:pt x="28996" y="1"/>
                      <a:pt x="28811" y="115"/>
                      <a:pt x="28754" y="300"/>
                    </a:cubicBezTo>
                    <a:lnTo>
                      <a:pt x="12708" y="300"/>
                    </a:lnTo>
                    <a:lnTo>
                      <a:pt x="12708" y="3509"/>
                    </a:lnTo>
                    <a:lnTo>
                      <a:pt x="0" y="3509"/>
                    </a:lnTo>
                    <a:lnTo>
                      <a:pt x="0" y="3737"/>
                    </a:lnTo>
                    <a:lnTo>
                      <a:pt x="12951" y="3737"/>
                    </a:lnTo>
                    <a:lnTo>
                      <a:pt x="12951" y="528"/>
                    </a:lnTo>
                    <a:lnTo>
                      <a:pt x="28754" y="528"/>
                    </a:lnTo>
                    <a:cubicBezTo>
                      <a:pt x="28811" y="657"/>
                      <a:pt x="28996" y="771"/>
                      <a:pt x="29111" y="771"/>
                    </a:cubicBezTo>
                    <a:cubicBezTo>
                      <a:pt x="29353" y="771"/>
                      <a:pt x="29524" y="600"/>
                      <a:pt x="29524" y="414"/>
                    </a:cubicBezTo>
                    <a:cubicBezTo>
                      <a:pt x="29524" y="172"/>
                      <a:pt x="29353" y="1"/>
                      <a:pt x="2911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 rot="-5400000">
                <a:off x="6617711" y="3742147"/>
                <a:ext cx="953596" cy="173120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3980" extrusionOk="0">
                    <a:moveTo>
                      <a:pt x="21566" y="0"/>
                    </a:moveTo>
                    <a:cubicBezTo>
                      <a:pt x="21394" y="0"/>
                      <a:pt x="21209" y="114"/>
                      <a:pt x="21209" y="300"/>
                    </a:cubicBezTo>
                    <a:lnTo>
                      <a:pt x="11168" y="300"/>
                    </a:lnTo>
                    <a:lnTo>
                      <a:pt x="11168" y="3752"/>
                    </a:lnTo>
                    <a:lnTo>
                      <a:pt x="0" y="3752"/>
                    </a:lnTo>
                    <a:lnTo>
                      <a:pt x="0" y="3980"/>
                    </a:lnTo>
                    <a:lnTo>
                      <a:pt x="11410" y="3980"/>
                    </a:lnTo>
                    <a:lnTo>
                      <a:pt x="11410" y="542"/>
                    </a:lnTo>
                    <a:lnTo>
                      <a:pt x="21209" y="542"/>
                    </a:lnTo>
                    <a:cubicBezTo>
                      <a:pt x="21209" y="656"/>
                      <a:pt x="21394" y="771"/>
                      <a:pt x="21566" y="771"/>
                    </a:cubicBezTo>
                    <a:cubicBezTo>
                      <a:pt x="21751" y="771"/>
                      <a:pt x="21922" y="599"/>
                      <a:pt x="21922" y="414"/>
                    </a:cubicBezTo>
                    <a:cubicBezTo>
                      <a:pt x="21922" y="186"/>
                      <a:pt x="21751" y="0"/>
                      <a:pt x="215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 rot="-5400000">
                <a:off x="6516884" y="3690342"/>
                <a:ext cx="1059686" cy="17064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3923" extrusionOk="0">
                    <a:moveTo>
                      <a:pt x="24004" y="1"/>
                    </a:moveTo>
                    <a:cubicBezTo>
                      <a:pt x="23819" y="1"/>
                      <a:pt x="23648" y="115"/>
                      <a:pt x="23648" y="300"/>
                    </a:cubicBezTo>
                    <a:lnTo>
                      <a:pt x="10098" y="300"/>
                    </a:lnTo>
                    <a:lnTo>
                      <a:pt x="10098" y="3680"/>
                    </a:lnTo>
                    <a:lnTo>
                      <a:pt x="0" y="3680"/>
                    </a:lnTo>
                    <a:lnTo>
                      <a:pt x="0" y="3923"/>
                    </a:lnTo>
                    <a:lnTo>
                      <a:pt x="10341" y="3923"/>
                    </a:lnTo>
                    <a:lnTo>
                      <a:pt x="10341" y="543"/>
                    </a:lnTo>
                    <a:lnTo>
                      <a:pt x="23648" y="543"/>
                    </a:lnTo>
                    <a:cubicBezTo>
                      <a:pt x="23648" y="657"/>
                      <a:pt x="23819" y="771"/>
                      <a:pt x="24004" y="771"/>
                    </a:cubicBezTo>
                    <a:cubicBezTo>
                      <a:pt x="24176" y="771"/>
                      <a:pt x="24361" y="600"/>
                      <a:pt x="24361" y="414"/>
                    </a:cubicBezTo>
                    <a:cubicBezTo>
                      <a:pt x="24361" y="186"/>
                      <a:pt x="24176" y="1"/>
                      <a:pt x="24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1"/>
          </p:nvPr>
        </p:nvSpPr>
        <p:spPr>
          <a:xfrm>
            <a:off x="5040058" y="2339784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subTitle" idx="2"/>
          </p:nvPr>
        </p:nvSpPr>
        <p:spPr>
          <a:xfrm>
            <a:off x="1543450" y="2339784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3"/>
          </p:nvPr>
        </p:nvSpPr>
        <p:spPr>
          <a:xfrm>
            <a:off x="5040051" y="1932150"/>
            <a:ext cx="2560500" cy="50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ubTitle" idx="4"/>
          </p:nvPr>
        </p:nvSpPr>
        <p:spPr>
          <a:xfrm>
            <a:off x="1543450" y="1932150"/>
            <a:ext cx="2560500" cy="50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1" name="Google Shape;201;p6"/>
          <p:cNvGrpSpPr/>
          <p:nvPr/>
        </p:nvGrpSpPr>
        <p:grpSpPr>
          <a:xfrm rot="5400000">
            <a:off x="1164816" y="3526194"/>
            <a:ext cx="209624" cy="2539086"/>
            <a:chOff x="9" y="2835115"/>
            <a:chExt cx="134668" cy="1631069"/>
          </a:xfrm>
        </p:grpSpPr>
        <p:sp>
          <p:nvSpPr>
            <p:cNvPr id="202" name="Google Shape;202;p6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6"/>
          <p:cNvGrpSpPr/>
          <p:nvPr/>
        </p:nvGrpSpPr>
        <p:grpSpPr>
          <a:xfrm rot="-5400000" flipH="1">
            <a:off x="8202187" y="-679108"/>
            <a:ext cx="457158" cy="2310231"/>
            <a:chOff x="1015564" y="2912672"/>
            <a:chExt cx="276730" cy="1398445"/>
          </a:xfrm>
        </p:grpSpPr>
        <p:sp>
          <p:nvSpPr>
            <p:cNvPr id="207" name="Google Shape;207;p6"/>
            <p:cNvSpPr/>
            <p:nvPr/>
          </p:nvSpPr>
          <p:spPr>
            <a:xfrm rot="-5400000">
              <a:off x="99601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 rot="-5400000">
              <a:off x="96127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 rot="-5400000">
              <a:off x="53600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 rot="-5400000">
              <a:off x="48698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 rot="-5400000">
              <a:off x="49350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 txBox="1">
            <a:spLocks noGrp="1"/>
          </p:cNvSpPr>
          <p:nvPr>
            <p:ph type="title"/>
          </p:nvPr>
        </p:nvSpPr>
        <p:spPr>
          <a:xfrm>
            <a:off x="1523600" y="1750625"/>
            <a:ext cx="6096900" cy="12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9"/>
          <p:cNvGrpSpPr/>
          <p:nvPr/>
        </p:nvGrpSpPr>
        <p:grpSpPr>
          <a:xfrm>
            <a:off x="258082" y="2307261"/>
            <a:ext cx="599248" cy="2836249"/>
            <a:chOff x="6333570" y="2751992"/>
            <a:chExt cx="328229" cy="1553513"/>
          </a:xfrm>
        </p:grpSpPr>
        <p:sp>
          <p:nvSpPr>
            <p:cNvPr id="222" name="Google Shape;222;p9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9"/>
          <p:cNvGrpSpPr/>
          <p:nvPr/>
        </p:nvGrpSpPr>
        <p:grpSpPr>
          <a:xfrm rot="10800000">
            <a:off x="8303764" y="-1"/>
            <a:ext cx="717099" cy="2510019"/>
            <a:chOff x="7780935" y="2930680"/>
            <a:chExt cx="392780" cy="1374825"/>
          </a:xfrm>
        </p:grpSpPr>
        <p:sp>
          <p:nvSpPr>
            <p:cNvPr id="228" name="Google Shape;228;p9"/>
            <p:cNvSpPr/>
            <p:nvPr/>
          </p:nvSpPr>
          <p:spPr>
            <a:xfrm rot="-5400000">
              <a:off x="7866274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 rot="-5400000">
              <a:off x="7822212" y="3954002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 rot="-5400000">
              <a:off x="7256398" y="3576791"/>
              <a:ext cx="1253250" cy="204177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9"/>
          <p:cNvSpPr txBox="1">
            <a:spLocks noGrp="1"/>
          </p:cNvSpPr>
          <p:nvPr>
            <p:ph type="title"/>
          </p:nvPr>
        </p:nvSpPr>
        <p:spPr>
          <a:xfrm>
            <a:off x="1274550" y="1091275"/>
            <a:ext cx="3207300" cy="15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9"/>
          <p:cNvSpPr txBox="1">
            <a:spLocks noGrp="1"/>
          </p:cNvSpPr>
          <p:nvPr>
            <p:ph type="subTitle" idx="1"/>
          </p:nvPr>
        </p:nvSpPr>
        <p:spPr>
          <a:xfrm>
            <a:off x="1274550" y="2680600"/>
            <a:ext cx="32073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9"/>
          <p:cNvSpPr>
            <a:spLocks noGrp="1"/>
          </p:cNvSpPr>
          <p:nvPr>
            <p:ph type="pic" idx="2"/>
          </p:nvPr>
        </p:nvSpPr>
        <p:spPr>
          <a:xfrm>
            <a:off x="5145025" y="601950"/>
            <a:ext cx="3025200" cy="393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3"/>
          <p:cNvGrpSpPr/>
          <p:nvPr/>
        </p:nvGrpSpPr>
        <p:grpSpPr>
          <a:xfrm>
            <a:off x="405347" y="2571756"/>
            <a:ext cx="994044" cy="3212279"/>
            <a:chOff x="2474121" y="2891575"/>
            <a:chExt cx="439279" cy="1419541"/>
          </a:xfrm>
        </p:grpSpPr>
        <p:sp>
          <p:nvSpPr>
            <p:cNvPr id="317" name="Google Shape;317;p13"/>
            <p:cNvSpPr/>
            <p:nvPr/>
          </p:nvSpPr>
          <p:spPr>
            <a:xfrm rot="-5400000">
              <a:off x="1917918" y="3535251"/>
              <a:ext cx="1419541" cy="132189"/>
            </a:xfrm>
            <a:custGeom>
              <a:avLst/>
              <a:gdLst/>
              <a:ahLst/>
              <a:cxnLst/>
              <a:rect l="l" t="t" r="r" b="b"/>
              <a:pathLst>
                <a:path w="32635" h="3039" extrusionOk="0">
                  <a:moveTo>
                    <a:pt x="1" y="0"/>
                  </a:moveTo>
                  <a:lnTo>
                    <a:pt x="1" y="243"/>
                  </a:lnTo>
                  <a:lnTo>
                    <a:pt x="15818" y="243"/>
                  </a:lnTo>
                  <a:lnTo>
                    <a:pt x="15818" y="2796"/>
                  </a:lnTo>
                  <a:lnTo>
                    <a:pt x="31864" y="2796"/>
                  </a:lnTo>
                  <a:cubicBezTo>
                    <a:pt x="31921" y="2981"/>
                    <a:pt x="32092" y="3038"/>
                    <a:pt x="32221" y="3038"/>
                  </a:cubicBezTo>
                  <a:cubicBezTo>
                    <a:pt x="32449" y="3038"/>
                    <a:pt x="32634" y="2924"/>
                    <a:pt x="32634" y="2682"/>
                  </a:cubicBezTo>
                  <a:cubicBezTo>
                    <a:pt x="32634" y="2496"/>
                    <a:pt x="32449" y="2325"/>
                    <a:pt x="32221" y="2325"/>
                  </a:cubicBezTo>
                  <a:cubicBezTo>
                    <a:pt x="32092" y="2325"/>
                    <a:pt x="31921" y="2439"/>
                    <a:pt x="31864" y="2568"/>
                  </a:cubicBezTo>
                  <a:lnTo>
                    <a:pt x="16046" y="2568"/>
                  </a:lnTo>
                  <a:lnTo>
                    <a:pt x="1604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 rot="-5400000">
              <a:off x="2568095" y="3965811"/>
              <a:ext cx="504441" cy="186169"/>
            </a:xfrm>
            <a:custGeom>
              <a:avLst/>
              <a:gdLst/>
              <a:ahLst/>
              <a:cxnLst/>
              <a:rect l="l" t="t" r="r" b="b"/>
              <a:pathLst>
                <a:path w="11597" h="4280" extrusionOk="0">
                  <a:moveTo>
                    <a:pt x="1" y="1"/>
                  </a:moveTo>
                  <a:lnTo>
                    <a:pt x="1" y="243"/>
                  </a:lnTo>
                  <a:lnTo>
                    <a:pt x="11112" y="243"/>
                  </a:lnTo>
                  <a:lnTo>
                    <a:pt x="11112" y="3566"/>
                  </a:lnTo>
                  <a:cubicBezTo>
                    <a:pt x="10940" y="3623"/>
                    <a:pt x="10883" y="3752"/>
                    <a:pt x="10883" y="3923"/>
                  </a:cubicBezTo>
                  <a:cubicBezTo>
                    <a:pt x="10883" y="4108"/>
                    <a:pt x="10997" y="4279"/>
                    <a:pt x="11240" y="4279"/>
                  </a:cubicBezTo>
                  <a:cubicBezTo>
                    <a:pt x="11468" y="4279"/>
                    <a:pt x="11596" y="4108"/>
                    <a:pt x="11596" y="3923"/>
                  </a:cubicBezTo>
                  <a:cubicBezTo>
                    <a:pt x="11596" y="3752"/>
                    <a:pt x="11539" y="3623"/>
                    <a:pt x="11354" y="3566"/>
                  </a:cubicBezTo>
                  <a:lnTo>
                    <a:pt x="1135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 rot="-5400000">
              <a:off x="2612136" y="4009852"/>
              <a:ext cx="452331" cy="150197"/>
            </a:xfrm>
            <a:custGeom>
              <a:avLst/>
              <a:gdLst/>
              <a:ahLst/>
              <a:cxnLst/>
              <a:rect l="l" t="t" r="r" b="b"/>
              <a:pathLst>
                <a:path w="10399" h="34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739"/>
                  </a:lnTo>
                  <a:cubicBezTo>
                    <a:pt x="9757" y="2796"/>
                    <a:pt x="9628" y="2925"/>
                    <a:pt x="9628" y="3096"/>
                  </a:cubicBezTo>
                  <a:cubicBezTo>
                    <a:pt x="9628" y="3281"/>
                    <a:pt x="9814" y="3452"/>
                    <a:pt x="10042" y="3452"/>
                  </a:cubicBezTo>
                  <a:cubicBezTo>
                    <a:pt x="10227" y="3452"/>
                    <a:pt x="10398" y="3281"/>
                    <a:pt x="10398" y="3096"/>
                  </a:cubicBezTo>
                  <a:cubicBezTo>
                    <a:pt x="10398" y="2925"/>
                    <a:pt x="10284" y="2796"/>
                    <a:pt x="10170" y="2739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 rot="-5400000">
              <a:off x="2177879" y="3666157"/>
              <a:ext cx="1160818" cy="129101"/>
            </a:xfrm>
            <a:custGeom>
              <a:avLst/>
              <a:gdLst/>
              <a:ahLst/>
              <a:cxnLst/>
              <a:rect l="l" t="t" r="r" b="b"/>
              <a:pathLst>
                <a:path w="26687" h="2968" extrusionOk="0">
                  <a:moveTo>
                    <a:pt x="1" y="0"/>
                  </a:moveTo>
                  <a:lnTo>
                    <a:pt x="1" y="243"/>
                  </a:lnTo>
                  <a:lnTo>
                    <a:pt x="12310" y="243"/>
                  </a:lnTo>
                  <a:lnTo>
                    <a:pt x="12310" y="2739"/>
                  </a:lnTo>
                  <a:lnTo>
                    <a:pt x="25973" y="2739"/>
                  </a:lnTo>
                  <a:cubicBezTo>
                    <a:pt x="26030" y="2910"/>
                    <a:pt x="26159" y="2967"/>
                    <a:pt x="26330" y="2967"/>
                  </a:cubicBezTo>
                  <a:cubicBezTo>
                    <a:pt x="26572" y="2967"/>
                    <a:pt x="26687" y="2853"/>
                    <a:pt x="26687" y="2611"/>
                  </a:cubicBezTo>
                  <a:cubicBezTo>
                    <a:pt x="26687" y="2439"/>
                    <a:pt x="26572" y="2254"/>
                    <a:pt x="26330" y="2254"/>
                  </a:cubicBezTo>
                  <a:cubicBezTo>
                    <a:pt x="26159" y="2254"/>
                    <a:pt x="26030" y="2382"/>
                    <a:pt x="25973" y="2496"/>
                  </a:cubicBezTo>
                  <a:lnTo>
                    <a:pt x="12538" y="2496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 rot="-5400000">
              <a:off x="2081076" y="3607849"/>
              <a:ext cx="1271867" cy="134668"/>
            </a:xfrm>
            <a:custGeom>
              <a:avLst/>
              <a:gdLst/>
              <a:ahLst/>
              <a:cxnLst/>
              <a:rect l="l" t="t" r="r" b="b"/>
              <a:pathLst>
                <a:path w="29240" h="3096" extrusionOk="0">
                  <a:moveTo>
                    <a:pt x="1" y="1"/>
                  </a:moveTo>
                  <a:lnTo>
                    <a:pt x="1" y="243"/>
                  </a:lnTo>
                  <a:lnTo>
                    <a:pt x="13436" y="243"/>
                  </a:lnTo>
                  <a:lnTo>
                    <a:pt x="13436" y="2853"/>
                  </a:lnTo>
                  <a:lnTo>
                    <a:pt x="28526" y="2853"/>
                  </a:lnTo>
                  <a:cubicBezTo>
                    <a:pt x="28526" y="2967"/>
                    <a:pt x="28712" y="3096"/>
                    <a:pt x="28883" y="3096"/>
                  </a:cubicBezTo>
                  <a:cubicBezTo>
                    <a:pt x="29068" y="3096"/>
                    <a:pt x="29240" y="2910"/>
                    <a:pt x="29240" y="2739"/>
                  </a:cubicBezTo>
                  <a:cubicBezTo>
                    <a:pt x="29240" y="2497"/>
                    <a:pt x="29068" y="2326"/>
                    <a:pt x="28883" y="2326"/>
                  </a:cubicBezTo>
                  <a:cubicBezTo>
                    <a:pt x="28712" y="2326"/>
                    <a:pt x="28526" y="2440"/>
                    <a:pt x="28526" y="2611"/>
                  </a:cubicBezTo>
                  <a:lnTo>
                    <a:pt x="13679" y="2611"/>
                  </a:lnTo>
                  <a:lnTo>
                    <a:pt x="1367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 rot="-5400000">
              <a:off x="2065591" y="3641342"/>
              <a:ext cx="1212319" cy="127230"/>
            </a:xfrm>
            <a:custGeom>
              <a:avLst/>
              <a:gdLst/>
              <a:ahLst/>
              <a:cxnLst/>
              <a:rect l="l" t="t" r="r" b="b"/>
              <a:pathLst>
                <a:path w="27871" h="2925" extrusionOk="0">
                  <a:moveTo>
                    <a:pt x="1" y="0"/>
                  </a:moveTo>
                  <a:lnTo>
                    <a:pt x="1" y="243"/>
                  </a:lnTo>
                  <a:lnTo>
                    <a:pt x="14563" y="243"/>
                  </a:lnTo>
                  <a:lnTo>
                    <a:pt x="14563" y="2682"/>
                  </a:lnTo>
                  <a:lnTo>
                    <a:pt x="27157" y="2682"/>
                  </a:lnTo>
                  <a:cubicBezTo>
                    <a:pt x="27229" y="2853"/>
                    <a:pt x="27343" y="2924"/>
                    <a:pt x="27514" y="2924"/>
                  </a:cubicBezTo>
                  <a:cubicBezTo>
                    <a:pt x="27756" y="2924"/>
                    <a:pt x="27870" y="2796"/>
                    <a:pt x="27870" y="2567"/>
                  </a:cubicBezTo>
                  <a:cubicBezTo>
                    <a:pt x="27870" y="2382"/>
                    <a:pt x="27756" y="2211"/>
                    <a:pt x="27514" y="2211"/>
                  </a:cubicBezTo>
                  <a:cubicBezTo>
                    <a:pt x="27343" y="2211"/>
                    <a:pt x="27229" y="2325"/>
                    <a:pt x="27157" y="2439"/>
                  </a:cubicBezTo>
                  <a:lnTo>
                    <a:pt x="14806" y="2439"/>
                  </a:lnTo>
                  <a:lnTo>
                    <a:pt x="1480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 rot="-5400000">
              <a:off x="1972508" y="3742473"/>
              <a:ext cx="1103749" cy="33537"/>
            </a:xfrm>
            <a:custGeom>
              <a:avLst/>
              <a:gdLst/>
              <a:ahLst/>
              <a:cxnLst/>
              <a:rect l="l" t="t" r="r" b="b"/>
              <a:pathLst>
                <a:path w="25375" h="771" extrusionOk="0">
                  <a:moveTo>
                    <a:pt x="25018" y="1"/>
                  </a:moveTo>
                  <a:cubicBezTo>
                    <a:pt x="24847" y="1"/>
                    <a:pt x="24733" y="115"/>
                    <a:pt x="24661" y="300"/>
                  </a:cubicBezTo>
                  <a:lnTo>
                    <a:pt x="1" y="300"/>
                  </a:lnTo>
                  <a:lnTo>
                    <a:pt x="1" y="528"/>
                  </a:lnTo>
                  <a:lnTo>
                    <a:pt x="24661" y="528"/>
                  </a:lnTo>
                  <a:cubicBezTo>
                    <a:pt x="24733" y="657"/>
                    <a:pt x="24847" y="771"/>
                    <a:pt x="25018" y="771"/>
                  </a:cubicBezTo>
                  <a:cubicBezTo>
                    <a:pt x="25260" y="771"/>
                    <a:pt x="25374" y="600"/>
                    <a:pt x="25374" y="414"/>
                  </a:cubicBezTo>
                  <a:cubicBezTo>
                    <a:pt x="25374" y="172"/>
                    <a:pt x="25260" y="1"/>
                    <a:pt x="2501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 rot="-5400000">
              <a:off x="2020290" y="3823748"/>
              <a:ext cx="941199" cy="33537"/>
            </a:xfrm>
            <a:custGeom>
              <a:avLst/>
              <a:gdLst/>
              <a:ahLst/>
              <a:cxnLst/>
              <a:rect l="l" t="t" r="r" b="b"/>
              <a:pathLst>
                <a:path w="21638" h="771" extrusionOk="0">
                  <a:moveTo>
                    <a:pt x="21281" y="0"/>
                  </a:moveTo>
                  <a:cubicBezTo>
                    <a:pt x="21095" y="0"/>
                    <a:pt x="20924" y="114"/>
                    <a:pt x="20924" y="229"/>
                  </a:cubicBezTo>
                  <a:lnTo>
                    <a:pt x="1" y="229"/>
                  </a:lnTo>
                  <a:lnTo>
                    <a:pt x="1" y="471"/>
                  </a:lnTo>
                  <a:lnTo>
                    <a:pt x="20924" y="471"/>
                  </a:lnTo>
                  <a:cubicBezTo>
                    <a:pt x="20924" y="656"/>
                    <a:pt x="21095" y="771"/>
                    <a:pt x="21281" y="771"/>
                  </a:cubicBezTo>
                  <a:cubicBezTo>
                    <a:pt x="21452" y="771"/>
                    <a:pt x="21637" y="585"/>
                    <a:pt x="21637" y="357"/>
                  </a:cubicBezTo>
                  <a:cubicBezTo>
                    <a:pt x="21637" y="172"/>
                    <a:pt x="21452" y="0"/>
                    <a:pt x="212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13"/>
          <p:cNvGrpSpPr/>
          <p:nvPr/>
        </p:nvGrpSpPr>
        <p:grpSpPr>
          <a:xfrm rot="-5400000">
            <a:off x="8584962" y="164005"/>
            <a:ext cx="1220922" cy="2928361"/>
            <a:chOff x="3117442" y="2754471"/>
            <a:chExt cx="648978" cy="1556645"/>
          </a:xfrm>
        </p:grpSpPr>
        <p:sp>
          <p:nvSpPr>
            <p:cNvPr id="326" name="Google Shape;326;p13"/>
            <p:cNvSpPr/>
            <p:nvPr/>
          </p:nvSpPr>
          <p:spPr>
            <a:xfrm rot="-5400000">
              <a:off x="2522788" y="3592320"/>
              <a:ext cx="1313451" cy="124142"/>
            </a:xfrm>
            <a:custGeom>
              <a:avLst/>
              <a:gdLst/>
              <a:ahLst/>
              <a:cxnLst/>
              <a:rect l="l" t="t" r="r" b="b"/>
              <a:pathLst>
                <a:path w="30196" h="2854" extrusionOk="0">
                  <a:moveTo>
                    <a:pt x="15276" y="1"/>
                  </a:moveTo>
                  <a:lnTo>
                    <a:pt x="12666" y="2625"/>
                  </a:lnTo>
                  <a:lnTo>
                    <a:pt x="1" y="2625"/>
                  </a:lnTo>
                  <a:lnTo>
                    <a:pt x="1" y="2854"/>
                  </a:lnTo>
                  <a:lnTo>
                    <a:pt x="12780" y="2854"/>
                  </a:lnTo>
                  <a:lnTo>
                    <a:pt x="15390" y="243"/>
                  </a:lnTo>
                  <a:lnTo>
                    <a:pt x="23235" y="243"/>
                  </a:lnTo>
                  <a:lnTo>
                    <a:pt x="25374" y="2383"/>
                  </a:lnTo>
                  <a:lnTo>
                    <a:pt x="29425" y="2383"/>
                  </a:lnTo>
                  <a:cubicBezTo>
                    <a:pt x="29482" y="2554"/>
                    <a:pt x="29596" y="2625"/>
                    <a:pt x="29782" y="2625"/>
                  </a:cubicBezTo>
                  <a:cubicBezTo>
                    <a:pt x="30010" y="2625"/>
                    <a:pt x="30195" y="2497"/>
                    <a:pt x="30195" y="2269"/>
                  </a:cubicBezTo>
                  <a:cubicBezTo>
                    <a:pt x="30195" y="2083"/>
                    <a:pt x="30010" y="1912"/>
                    <a:pt x="29782" y="1912"/>
                  </a:cubicBezTo>
                  <a:cubicBezTo>
                    <a:pt x="29653" y="1912"/>
                    <a:pt x="29482" y="1969"/>
                    <a:pt x="29425" y="2140"/>
                  </a:cubicBezTo>
                  <a:lnTo>
                    <a:pt x="25503" y="2140"/>
                  </a:lnTo>
                  <a:lnTo>
                    <a:pt x="233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 rot="-5400000">
              <a:off x="3104412" y="3972336"/>
              <a:ext cx="644024" cy="33537"/>
            </a:xfrm>
            <a:custGeom>
              <a:avLst/>
              <a:gdLst/>
              <a:ahLst/>
              <a:cxnLst/>
              <a:rect l="l" t="t" r="r" b="b"/>
              <a:pathLst>
                <a:path w="14806" h="771" extrusionOk="0">
                  <a:moveTo>
                    <a:pt x="14392" y="1"/>
                  </a:moveTo>
                  <a:cubicBezTo>
                    <a:pt x="14264" y="1"/>
                    <a:pt x="14092" y="115"/>
                    <a:pt x="14035" y="300"/>
                  </a:cubicBezTo>
                  <a:lnTo>
                    <a:pt x="1" y="300"/>
                  </a:lnTo>
                  <a:lnTo>
                    <a:pt x="1" y="543"/>
                  </a:lnTo>
                  <a:lnTo>
                    <a:pt x="14035" y="543"/>
                  </a:lnTo>
                  <a:cubicBezTo>
                    <a:pt x="14092" y="657"/>
                    <a:pt x="14264" y="771"/>
                    <a:pt x="14392" y="771"/>
                  </a:cubicBezTo>
                  <a:cubicBezTo>
                    <a:pt x="14620" y="771"/>
                    <a:pt x="14806" y="600"/>
                    <a:pt x="14806" y="414"/>
                  </a:cubicBezTo>
                  <a:cubicBezTo>
                    <a:pt x="14806" y="186"/>
                    <a:pt x="14620" y="1"/>
                    <a:pt x="1439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 rot="-5400000">
              <a:off x="3456174" y="4000870"/>
              <a:ext cx="452331" cy="168161"/>
            </a:xfrm>
            <a:custGeom>
              <a:avLst/>
              <a:gdLst/>
              <a:ahLst/>
              <a:cxnLst/>
              <a:rect l="l" t="t" r="r" b="b"/>
              <a:pathLst>
                <a:path w="10399" h="3866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3153"/>
                  </a:lnTo>
                  <a:cubicBezTo>
                    <a:pt x="9757" y="3153"/>
                    <a:pt x="9628" y="3338"/>
                    <a:pt x="9628" y="3509"/>
                  </a:cubicBezTo>
                  <a:cubicBezTo>
                    <a:pt x="9628" y="3695"/>
                    <a:pt x="9814" y="3866"/>
                    <a:pt x="10042" y="3866"/>
                  </a:cubicBezTo>
                  <a:cubicBezTo>
                    <a:pt x="10227" y="3866"/>
                    <a:pt x="10398" y="3695"/>
                    <a:pt x="10398" y="3509"/>
                  </a:cubicBezTo>
                  <a:cubicBezTo>
                    <a:pt x="10398" y="3338"/>
                    <a:pt x="10284" y="3153"/>
                    <a:pt x="10170" y="3153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 rot="-5400000">
              <a:off x="3085206" y="3642908"/>
              <a:ext cx="1140330" cy="196087"/>
            </a:xfrm>
            <a:custGeom>
              <a:avLst/>
              <a:gdLst/>
              <a:ahLst/>
              <a:cxnLst/>
              <a:rect l="l" t="t" r="r" b="b"/>
              <a:pathLst>
                <a:path w="26216" h="4508" extrusionOk="0">
                  <a:moveTo>
                    <a:pt x="25859" y="0"/>
                  </a:moveTo>
                  <a:cubicBezTo>
                    <a:pt x="25674" y="0"/>
                    <a:pt x="25560" y="114"/>
                    <a:pt x="25503" y="229"/>
                  </a:cubicBezTo>
                  <a:lnTo>
                    <a:pt x="16531" y="229"/>
                  </a:lnTo>
                  <a:lnTo>
                    <a:pt x="12481" y="4279"/>
                  </a:lnTo>
                  <a:lnTo>
                    <a:pt x="11240" y="4279"/>
                  </a:lnTo>
                  <a:lnTo>
                    <a:pt x="11240" y="57"/>
                  </a:lnTo>
                  <a:lnTo>
                    <a:pt x="1" y="57"/>
                  </a:lnTo>
                  <a:lnTo>
                    <a:pt x="1" y="286"/>
                  </a:lnTo>
                  <a:lnTo>
                    <a:pt x="10997" y="286"/>
                  </a:lnTo>
                  <a:lnTo>
                    <a:pt x="10997" y="4507"/>
                  </a:lnTo>
                  <a:lnTo>
                    <a:pt x="12609" y="4507"/>
                  </a:lnTo>
                  <a:lnTo>
                    <a:pt x="16645" y="471"/>
                  </a:lnTo>
                  <a:lnTo>
                    <a:pt x="25503" y="471"/>
                  </a:lnTo>
                  <a:cubicBezTo>
                    <a:pt x="25560" y="642"/>
                    <a:pt x="25674" y="771"/>
                    <a:pt x="25859" y="771"/>
                  </a:cubicBezTo>
                  <a:cubicBezTo>
                    <a:pt x="26087" y="771"/>
                    <a:pt x="26216" y="585"/>
                    <a:pt x="26216" y="357"/>
                  </a:cubicBezTo>
                  <a:cubicBezTo>
                    <a:pt x="26216" y="171"/>
                    <a:pt x="26087" y="0"/>
                    <a:pt x="25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 rot="-5400000">
              <a:off x="2913348" y="3546126"/>
              <a:ext cx="1336374" cy="193607"/>
            </a:xfrm>
            <a:custGeom>
              <a:avLst/>
              <a:gdLst/>
              <a:ahLst/>
              <a:cxnLst/>
              <a:rect l="l" t="t" r="r" b="b"/>
              <a:pathLst>
                <a:path w="30723" h="4451" extrusionOk="0">
                  <a:moveTo>
                    <a:pt x="30309" y="1"/>
                  </a:moveTo>
                  <a:cubicBezTo>
                    <a:pt x="30195" y="1"/>
                    <a:pt x="30010" y="115"/>
                    <a:pt x="29953" y="300"/>
                  </a:cubicBezTo>
                  <a:lnTo>
                    <a:pt x="16232" y="300"/>
                  </a:lnTo>
                  <a:lnTo>
                    <a:pt x="12609" y="3866"/>
                  </a:lnTo>
                  <a:lnTo>
                    <a:pt x="12609" y="714"/>
                  </a:lnTo>
                  <a:lnTo>
                    <a:pt x="1" y="714"/>
                  </a:lnTo>
                  <a:lnTo>
                    <a:pt x="1" y="956"/>
                  </a:lnTo>
                  <a:lnTo>
                    <a:pt x="12367" y="956"/>
                  </a:lnTo>
                  <a:lnTo>
                    <a:pt x="12367" y="4451"/>
                  </a:lnTo>
                  <a:lnTo>
                    <a:pt x="16346" y="528"/>
                  </a:lnTo>
                  <a:lnTo>
                    <a:pt x="29953" y="528"/>
                  </a:lnTo>
                  <a:cubicBezTo>
                    <a:pt x="30010" y="657"/>
                    <a:pt x="30195" y="771"/>
                    <a:pt x="30309" y="771"/>
                  </a:cubicBezTo>
                  <a:cubicBezTo>
                    <a:pt x="30552" y="771"/>
                    <a:pt x="30723" y="600"/>
                    <a:pt x="30723" y="414"/>
                  </a:cubicBezTo>
                  <a:cubicBezTo>
                    <a:pt x="30723" y="172"/>
                    <a:pt x="30552" y="1"/>
                    <a:pt x="303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 rot="-5400000">
              <a:off x="2875811" y="3622116"/>
              <a:ext cx="1233415" cy="144586"/>
            </a:xfrm>
            <a:custGeom>
              <a:avLst/>
              <a:gdLst/>
              <a:ahLst/>
              <a:cxnLst/>
              <a:rect l="l" t="t" r="r" b="b"/>
              <a:pathLst>
                <a:path w="28356" h="3324" extrusionOk="0">
                  <a:moveTo>
                    <a:pt x="27942" y="0"/>
                  </a:moveTo>
                  <a:cubicBezTo>
                    <a:pt x="27813" y="0"/>
                    <a:pt x="27642" y="114"/>
                    <a:pt x="27585" y="228"/>
                  </a:cubicBezTo>
                  <a:lnTo>
                    <a:pt x="16175" y="228"/>
                  </a:lnTo>
                  <a:lnTo>
                    <a:pt x="13679" y="2796"/>
                  </a:lnTo>
                  <a:lnTo>
                    <a:pt x="13679" y="1127"/>
                  </a:lnTo>
                  <a:lnTo>
                    <a:pt x="1" y="1127"/>
                  </a:lnTo>
                  <a:lnTo>
                    <a:pt x="1" y="1369"/>
                  </a:lnTo>
                  <a:lnTo>
                    <a:pt x="13436" y="1369"/>
                  </a:lnTo>
                  <a:lnTo>
                    <a:pt x="13436" y="3323"/>
                  </a:lnTo>
                  <a:lnTo>
                    <a:pt x="16289" y="471"/>
                  </a:lnTo>
                  <a:lnTo>
                    <a:pt x="27585" y="471"/>
                  </a:lnTo>
                  <a:cubicBezTo>
                    <a:pt x="27642" y="656"/>
                    <a:pt x="27813" y="770"/>
                    <a:pt x="27942" y="770"/>
                  </a:cubicBezTo>
                  <a:cubicBezTo>
                    <a:pt x="28170" y="770"/>
                    <a:pt x="28355" y="585"/>
                    <a:pt x="28355" y="357"/>
                  </a:cubicBezTo>
                  <a:cubicBezTo>
                    <a:pt x="28355" y="171"/>
                    <a:pt x="28170" y="0"/>
                    <a:pt x="279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 rot="-5400000">
              <a:off x="2601887" y="3552324"/>
              <a:ext cx="1419541" cy="98043"/>
            </a:xfrm>
            <a:custGeom>
              <a:avLst/>
              <a:gdLst/>
              <a:ahLst/>
              <a:cxnLst/>
              <a:rect l="l" t="t" r="r" b="b"/>
              <a:pathLst>
                <a:path w="32635" h="2254" extrusionOk="0">
                  <a:moveTo>
                    <a:pt x="16289" y="0"/>
                  </a:moveTo>
                  <a:lnTo>
                    <a:pt x="14321" y="1897"/>
                  </a:lnTo>
                  <a:lnTo>
                    <a:pt x="1" y="1897"/>
                  </a:lnTo>
                  <a:lnTo>
                    <a:pt x="1" y="2140"/>
                  </a:lnTo>
                  <a:lnTo>
                    <a:pt x="14449" y="2140"/>
                  </a:lnTo>
                  <a:lnTo>
                    <a:pt x="16346" y="229"/>
                  </a:lnTo>
                  <a:lnTo>
                    <a:pt x="21395" y="229"/>
                  </a:lnTo>
                  <a:lnTo>
                    <a:pt x="23178" y="2012"/>
                  </a:lnTo>
                  <a:lnTo>
                    <a:pt x="31864" y="2012"/>
                  </a:lnTo>
                  <a:cubicBezTo>
                    <a:pt x="31921" y="2197"/>
                    <a:pt x="32092" y="2254"/>
                    <a:pt x="32221" y="2254"/>
                  </a:cubicBezTo>
                  <a:cubicBezTo>
                    <a:pt x="32449" y="2254"/>
                    <a:pt x="32634" y="2140"/>
                    <a:pt x="32634" y="1897"/>
                  </a:cubicBezTo>
                  <a:cubicBezTo>
                    <a:pt x="32634" y="1655"/>
                    <a:pt x="32449" y="1541"/>
                    <a:pt x="32221" y="1541"/>
                  </a:cubicBezTo>
                  <a:cubicBezTo>
                    <a:pt x="32035" y="1541"/>
                    <a:pt x="31921" y="1655"/>
                    <a:pt x="31864" y="1783"/>
                  </a:cubicBezTo>
                  <a:lnTo>
                    <a:pt x="23306" y="1783"/>
                  </a:lnTo>
                  <a:lnTo>
                    <a:pt x="2152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 rot="-5400000">
              <a:off x="2574592" y="3483446"/>
              <a:ext cx="1556645" cy="98696"/>
            </a:xfrm>
            <a:custGeom>
              <a:avLst/>
              <a:gdLst/>
              <a:ahLst/>
              <a:cxnLst/>
              <a:rect l="l" t="t" r="r" b="b"/>
              <a:pathLst>
                <a:path w="35787" h="2269" extrusionOk="0">
                  <a:moveTo>
                    <a:pt x="16703" y="1"/>
                  </a:moveTo>
                  <a:lnTo>
                    <a:pt x="14806" y="1841"/>
                  </a:lnTo>
                  <a:lnTo>
                    <a:pt x="1" y="1841"/>
                  </a:lnTo>
                  <a:lnTo>
                    <a:pt x="1" y="2083"/>
                  </a:lnTo>
                  <a:lnTo>
                    <a:pt x="14920" y="2083"/>
                  </a:lnTo>
                  <a:lnTo>
                    <a:pt x="16760" y="243"/>
                  </a:lnTo>
                  <a:lnTo>
                    <a:pt x="20810" y="243"/>
                  </a:lnTo>
                  <a:lnTo>
                    <a:pt x="22593" y="2026"/>
                  </a:lnTo>
                  <a:lnTo>
                    <a:pt x="35002" y="2026"/>
                  </a:lnTo>
                  <a:cubicBezTo>
                    <a:pt x="35073" y="2140"/>
                    <a:pt x="35244" y="2269"/>
                    <a:pt x="35358" y="2269"/>
                  </a:cubicBezTo>
                  <a:cubicBezTo>
                    <a:pt x="35601" y="2269"/>
                    <a:pt x="35786" y="2083"/>
                    <a:pt x="35786" y="1912"/>
                  </a:cubicBezTo>
                  <a:cubicBezTo>
                    <a:pt x="35786" y="1670"/>
                    <a:pt x="35601" y="1484"/>
                    <a:pt x="35358" y="1484"/>
                  </a:cubicBezTo>
                  <a:cubicBezTo>
                    <a:pt x="35244" y="1484"/>
                    <a:pt x="35073" y="1613"/>
                    <a:pt x="35002" y="1784"/>
                  </a:cubicBezTo>
                  <a:lnTo>
                    <a:pt x="22650" y="1784"/>
                  </a:lnTo>
                  <a:lnTo>
                    <a:pt x="2092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 rot="-5400000">
              <a:off x="2516589" y="3511045"/>
              <a:ext cx="1499576" cy="100566"/>
            </a:xfrm>
            <a:custGeom>
              <a:avLst/>
              <a:gdLst/>
              <a:ahLst/>
              <a:cxnLst/>
              <a:rect l="l" t="t" r="r" b="b"/>
              <a:pathLst>
                <a:path w="34475" h="2312" extrusionOk="0">
                  <a:moveTo>
                    <a:pt x="15747" y="1"/>
                  </a:moveTo>
                  <a:lnTo>
                    <a:pt x="13679" y="2012"/>
                  </a:lnTo>
                  <a:lnTo>
                    <a:pt x="1" y="2012"/>
                  </a:lnTo>
                  <a:lnTo>
                    <a:pt x="1" y="2254"/>
                  </a:lnTo>
                  <a:lnTo>
                    <a:pt x="13793" y="2254"/>
                  </a:lnTo>
                  <a:lnTo>
                    <a:pt x="15818" y="229"/>
                  </a:lnTo>
                  <a:lnTo>
                    <a:pt x="22108" y="229"/>
                  </a:lnTo>
                  <a:lnTo>
                    <a:pt x="24019" y="2069"/>
                  </a:lnTo>
                  <a:lnTo>
                    <a:pt x="33761" y="2069"/>
                  </a:lnTo>
                  <a:cubicBezTo>
                    <a:pt x="33818" y="2197"/>
                    <a:pt x="33932" y="2311"/>
                    <a:pt x="34117" y="2311"/>
                  </a:cubicBezTo>
                  <a:cubicBezTo>
                    <a:pt x="34289" y="2311"/>
                    <a:pt x="34474" y="2140"/>
                    <a:pt x="34474" y="1955"/>
                  </a:cubicBezTo>
                  <a:cubicBezTo>
                    <a:pt x="34474" y="1712"/>
                    <a:pt x="34289" y="1541"/>
                    <a:pt x="34117" y="1541"/>
                  </a:cubicBezTo>
                  <a:cubicBezTo>
                    <a:pt x="33932" y="1541"/>
                    <a:pt x="33761" y="1655"/>
                    <a:pt x="33761" y="1841"/>
                  </a:cubicBezTo>
                  <a:lnTo>
                    <a:pt x="24076" y="1841"/>
                  </a:lnTo>
                  <a:lnTo>
                    <a:pt x="222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 rot="-5400000">
              <a:off x="2595407" y="3628314"/>
              <a:ext cx="1251380" cy="114224"/>
            </a:xfrm>
            <a:custGeom>
              <a:avLst/>
              <a:gdLst/>
              <a:ahLst/>
              <a:cxnLst/>
              <a:rect l="l" t="t" r="r" b="b"/>
              <a:pathLst>
                <a:path w="28769" h="2626" extrusionOk="0">
                  <a:moveTo>
                    <a:pt x="15519" y="1"/>
                  </a:moveTo>
                  <a:lnTo>
                    <a:pt x="13137" y="2383"/>
                  </a:lnTo>
                  <a:lnTo>
                    <a:pt x="1" y="2383"/>
                  </a:lnTo>
                  <a:lnTo>
                    <a:pt x="1" y="2625"/>
                  </a:lnTo>
                  <a:lnTo>
                    <a:pt x="13251" y="2625"/>
                  </a:lnTo>
                  <a:lnTo>
                    <a:pt x="15633" y="243"/>
                  </a:lnTo>
                  <a:lnTo>
                    <a:pt x="22707" y="243"/>
                  </a:lnTo>
                  <a:lnTo>
                    <a:pt x="24547" y="2083"/>
                  </a:lnTo>
                  <a:lnTo>
                    <a:pt x="28056" y="2083"/>
                  </a:lnTo>
                  <a:cubicBezTo>
                    <a:pt x="28056" y="2268"/>
                    <a:pt x="28227" y="2383"/>
                    <a:pt x="28412" y="2383"/>
                  </a:cubicBezTo>
                  <a:cubicBezTo>
                    <a:pt x="28583" y="2383"/>
                    <a:pt x="28769" y="2197"/>
                    <a:pt x="28769" y="1969"/>
                  </a:cubicBezTo>
                  <a:cubicBezTo>
                    <a:pt x="28769" y="1784"/>
                    <a:pt x="28583" y="1612"/>
                    <a:pt x="28412" y="1612"/>
                  </a:cubicBezTo>
                  <a:cubicBezTo>
                    <a:pt x="28227" y="1612"/>
                    <a:pt x="28113" y="1726"/>
                    <a:pt x="28056" y="1841"/>
                  </a:cubicBezTo>
                  <a:lnTo>
                    <a:pt x="24661" y="1841"/>
                  </a:lnTo>
                  <a:lnTo>
                    <a:pt x="2282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1"/>
          </p:nvPr>
        </p:nvSpPr>
        <p:spPr>
          <a:xfrm>
            <a:off x="1761313" y="2277409"/>
            <a:ext cx="25239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2"/>
          </p:nvPr>
        </p:nvSpPr>
        <p:spPr>
          <a:xfrm>
            <a:off x="4858838" y="2277409"/>
            <a:ext cx="25239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3"/>
          </p:nvPr>
        </p:nvSpPr>
        <p:spPr>
          <a:xfrm>
            <a:off x="1761313" y="3973584"/>
            <a:ext cx="25239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4"/>
          </p:nvPr>
        </p:nvSpPr>
        <p:spPr>
          <a:xfrm>
            <a:off x="4858838" y="3973584"/>
            <a:ext cx="25239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5" hasCustomPrompt="1"/>
          </p:nvPr>
        </p:nvSpPr>
        <p:spPr>
          <a:xfrm>
            <a:off x="2639386" y="1295400"/>
            <a:ext cx="767100" cy="5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6" hasCustomPrompt="1"/>
          </p:nvPr>
        </p:nvSpPr>
        <p:spPr>
          <a:xfrm>
            <a:off x="2639386" y="3016825"/>
            <a:ext cx="767100" cy="5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7" hasCustomPrompt="1"/>
          </p:nvPr>
        </p:nvSpPr>
        <p:spPr>
          <a:xfrm>
            <a:off x="5736911" y="1295400"/>
            <a:ext cx="767100" cy="5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 idx="8" hasCustomPrompt="1"/>
          </p:nvPr>
        </p:nvSpPr>
        <p:spPr>
          <a:xfrm>
            <a:off x="5736911" y="3016825"/>
            <a:ext cx="767100" cy="5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9"/>
          </p:nvPr>
        </p:nvSpPr>
        <p:spPr>
          <a:xfrm>
            <a:off x="1761325" y="1851000"/>
            <a:ext cx="25239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3"/>
          </p:nvPr>
        </p:nvSpPr>
        <p:spPr>
          <a:xfrm>
            <a:off x="4858851" y="1851000"/>
            <a:ext cx="25239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4"/>
          </p:nvPr>
        </p:nvSpPr>
        <p:spPr>
          <a:xfrm>
            <a:off x="1761325" y="3547175"/>
            <a:ext cx="25239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5"/>
          </p:nvPr>
        </p:nvSpPr>
        <p:spPr>
          <a:xfrm>
            <a:off x="4858851" y="3547175"/>
            <a:ext cx="25239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/>
          <p:nvPr/>
        </p:nvSpPr>
        <p:spPr>
          <a:xfrm>
            <a:off x="219475" y="181100"/>
            <a:ext cx="8705100" cy="4781100"/>
          </a:xfrm>
          <a:prstGeom prst="roundRect">
            <a:avLst>
              <a:gd name="adj" fmla="val 5732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14"/>
          <p:cNvGrpSpPr/>
          <p:nvPr/>
        </p:nvGrpSpPr>
        <p:grpSpPr>
          <a:xfrm>
            <a:off x="6244512" y="3338570"/>
            <a:ext cx="1206865" cy="2539995"/>
            <a:chOff x="1390914" y="2912672"/>
            <a:chExt cx="664463" cy="1398445"/>
          </a:xfrm>
        </p:grpSpPr>
        <p:sp>
          <p:nvSpPr>
            <p:cNvPr id="352" name="Google Shape;352;p14"/>
            <p:cNvSpPr/>
            <p:nvPr/>
          </p:nvSpPr>
          <p:spPr>
            <a:xfrm rot="-5400000">
              <a:off x="1296281" y="3552020"/>
              <a:ext cx="1292963" cy="225230"/>
            </a:xfrm>
            <a:custGeom>
              <a:avLst/>
              <a:gdLst/>
              <a:ahLst/>
              <a:cxnLst/>
              <a:rect l="l" t="t" r="r" b="b"/>
              <a:pathLst>
                <a:path w="29725" h="5178" extrusionOk="0">
                  <a:moveTo>
                    <a:pt x="29368" y="1"/>
                  </a:moveTo>
                  <a:cubicBezTo>
                    <a:pt x="29183" y="1"/>
                    <a:pt x="29068" y="129"/>
                    <a:pt x="29011" y="243"/>
                  </a:cubicBezTo>
                  <a:lnTo>
                    <a:pt x="18728" y="243"/>
                  </a:lnTo>
                  <a:lnTo>
                    <a:pt x="18728" y="1555"/>
                  </a:lnTo>
                  <a:lnTo>
                    <a:pt x="14977" y="1555"/>
                  </a:lnTo>
                  <a:lnTo>
                    <a:pt x="14977" y="4935"/>
                  </a:lnTo>
                  <a:lnTo>
                    <a:pt x="1" y="4935"/>
                  </a:lnTo>
                  <a:lnTo>
                    <a:pt x="1" y="5178"/>
                  </a:lnTo>
                  <a:lnTo>
                    <a:pt x="15219" y="5178"/>
                  </a:lnTo>
                  <a:lnTo>
                    <a:pt x="15219" y="1783"/>
                  </a:lnTo>
                  <a:lnTo>
                    <a:pt x="18956" y="1783"/>
                  </a:lnTo>
                  <a:lnTo>
                    <a:pt x="18956" y="485"/>
                  </a:lnTo>
                  <a:lnTo>
                    <a:pt x="29011" y="485"/>
                  </a:lnTo>
                  <a:cubicBezTo>
                    <a:pt x="29068" y="657"/>
                    <a:pt x="29183" y="771"/>
                    <a:pt x="29368" y="771"/>
                  </a:cubicBezTo>
                  <a:cubicBezTo>
                    <a:pt x="29596" y="771"/>
                    <a:pt x="29725" y="600"/>
                    <a:pt x="29725" y="357"/>
                  </a:cubicBezTo>
                  <a:cubicBezTo>
                    <a:pt x="29725" y="186"/>
                    <a:pt x="29596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 rot="-5400000">
              <a:off x="1295063" y="3592342"/>
              <a:ext cx="1215407" cy="222142"/>
            </a:xfrm>
            <a:custGeom>
              <a:avLst/>
              <a:gdLst/>
              <a:ahLst/>
              <a:cxnLst/>
              <a:rect l="l" t="t" r="r" b="b"/>
              <a:pathLst>
                <a:path w="27942" h="5107" extrusionOk="0">
                  <a:moveTo>
                    <a:pt x="27585" y="0"/>
                  </a:moveTo>
                  <a:cubicBezTo>
                    <a:pt x="27400" y="0"/>
                    <a:pt x="27286" y="114"/>
                    <a:pt x="27229" y="228"/>
                  </a:cubicBezTo>
                  <a:lnTo>
                    <a:pt x="17302" y="228"/>
                  </a:lnTo>
                  <a:lnTo>
                    <a:pt x="17302" y="1369"/>
                  </a:lnTo>
                  <a:lnTo>
                    <a:pt x="14035" y="1369"/>
                  </a:lnTo>
                  <a:lnTo>
                    <a:pt x="14035" y="4864"/>
                  </a:lnTo>
                  <a:lnTo>
                    <a:pt x="1" y="4864"/>
                  </a:lnTo>
                  <a:lnTo>
                    <a:pt x="1" y="5106"/>
                  </a:lnTo>
                  <a:lnTo>
                    <a:pt x="14264" y="5106"/>
                  </a:lnTo>
                  <a:lnTo>
                    <a:pt x="14264" y="1598"/>
                  </a:lnTo>
                  <a:lnTo>
                    <a:pt x="17530" y="1598"/>
                  </a:lnTo>
                  <a:lnTo>
                    <a:pt x="17530" y="471"/>
                  </a:lnTo>
                  <a:lnTo>
                    <a:pt x="27229" y="471"/>
                  </a:lnTo>
                  <a:cubicBezTo>
                    <a:pt x="27286" y="656"/>
                    <a:pt x="27400" y="713"/>
                    <a:pt x="27585" y="713"/>
                  </a:cubicBezTo>
                  <a:cubicBezTo>
                    <a:pt x="27756" y="713"/>
                    <a:pt x="27942" y="585"/>
                    <a:pt x="27942" y="357"/>
                  </a:cubicBezTo>
                  <a:cubicBezTo>
                    <a:pt x="27942" y="171"/>
                    <a:pt x="27756" y="0"/>
                    <a:pt x="275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 rot="-5400000">
              <a:off x="1190518" y="3668963"/>
              <a:ext cx="1163297" cy="121010"/>
            </a:xfrm>
            <a:custGeom>
              <a:avLst/>
              <a:gdLst/>
              <a:ahLst/>
              <a:cxnLst/>
              <a:rect l="l" t="t" r="r" b="b"/>
              <a:pathLst>
                <a:path w="26744" h="2782" extrusionOk="0">
                  <a:moveTo>
                    <a:pt x="26330" y="0"/>
                  </a:moveTo>
                  <a:cubicBezTo>
                    <a:pt x="26216" y="0"/>
                    <a:pt x="26030" y="114"/>
                    <a:pt x="25973" y="286"/>
                  </a:cubicBezTo>
                  <a:lnTo>
                    <a:pt x="17116" y="286"/>
                  </a:lnTo>
                  <a:lnTo>
                    <a:pt x="14863" y="2553"/>
                  </a:lnTo>
                  <a:lnTo>
                    <a:pt x="1" y="2553"/>
                  </a:lnTo>
                  <a:lnTo>
                    <a:pt x="1" y="2782"/>
                  </a:lnTo>
                  <a:lnTo>
                    <a:pt x="14920" y="2782"/>
                  </a:lnTo>
                  <a:lnTo>
                    <a:pt x="17245" y="528"/>
                  </a:lnTo>
                  <a:lnTo>
                    <a:pt x="25973" y="528"/>
                  </a:lnTo>
                  <a:cubicBezTo>
                    <a:pt x="26030" y="642"/>
                    <a:pt x="26216" y="770"/>
                    <a:pt x="26330" y="770"/>
                  </a:cubicBezTo>
                  <a:cubicBezTo>
                    <a:pt x="26572" y="770"/>
                    <a:pt x="26744" y="585"/>
                    <a:pt x="26744" y="414"/>
                  </a:cubicBezTo>
                  <a:cubicBezTo>
                    <a:pt x="26744" y="171"/>
                    <a:pt x="26572" y="0"/>
                    <a:pt x="2633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 rot="-5400000">
              <a:off x="1172533" y="3722921"/>
              <a:ext cx="1034240" cy="142150"/>
            </a:xfrm>
            <a:custGeom>
              <a:avLst/>
              <a:gdLst/>
              <a:ahLst/>
              <a:cxnLst/>
              <a:rect l="l" t="t" r="r" b="b"/>
              <a:pathLst>
                <a:path w="23777" h="3268" extrusionOk="0">
                  <a:moveTo>
                    <a:pt x="23363" y="1"/>
                  </a:moveTo>
                  <a:cubicBezTo>
                    <a:pt x="23235" y="1"/>
                    <a:pt x="23064" y="58"/>
                    <a:pt x="23007" y="229"/>
                  </a:cubicBezTo>
                  <a:lnTo>
                    <a:pt x="16588" y="229"/>
                  </a:lnTo>
                  <a:lnTo>
                    <a:pt x="13793" y="3025"/>
                  </a:lnTo>
                  <a:lnTo>
                    <a:pt x="1" y="3025"/>
                  </a:lnTo>
                  <a:lnTo>
                    <a:pt x="1" y="3267"/>
                  </a:lnTo>
                  <a:lnTo>
                    <a:pt x="13850" y="3267"/>
                  </a:lnTo>
                  <a:lnTo>
                    <a:pt x="16703" y="472"/>
                  </a:lnTo>
                  <a:lnTo>
                    <a:pt x="23007" y="472"/>
                  </a:lnTo>
                  <a:cubicBezTo>
                    <a:pt x="23064" y="586"/>
                    <a:pt x="23235" y="714"/>
                    <a:pt x="23363" y="714"/>
                  </a:cubicBezTo>
                  <a:cubicBezTo>
                    <a:pt x="23591" y="714"/>
                    <a:pt x="23777" y="529"/>
                    <a:pt x="23777" y="357"/>
                  </a:cubicBezTo>
                  <a:cubicBezTo>
                    <a:pt x="23777" y="115"/>
                    <a:pt x="23591" y="1"/>
                    <a:pt x="23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 rot="-5400000">
              <a:off x="1371361" y="4014833"/>
              <a:ext cx="455419" cy="137148"/>
            </a:xfrm>
            <a:custGeom>
              <a:avLst/>
              <a:gdLst/>
              <a:ahLst/>
              <a:cxnLst/>
              <a:rect l="l" t="t" r="r" b="b"/>
              <a:pathLst>
                <a:path w="10470" h="3153" extrusionOk="0">
                  <a:moveTo>
                    <a:pt x="1" y="1"/>
                  </a:moveTo>
                  <a:lnTo>
                    <a:pt x="1" y="243"/>
                  </a:lnTo>
                  <a:lnTo>
                    <a:pt x="9928" y="243"/>
                  </a:lnTo>
                  <a:lnTo>
                    <a:pt x="9928" y="2382"/>
                  </a:lnTo>
                  <a:cubicBezTo>
                    <a:pt x="9814" y="2439"/>
                    <a:pt x="9685" y="2611"/>
                    <a:pt x="9685" y="2739"/>
                  </a:cubicBezTo>
                  <a:cubicBezTo>
                    <a:pt x="9685" y="2967"/>
                    <a:pt x="9871" y="3153"/>
                    <a:pt x="10042" y="3153"/>
                  </a:cubicBezTo>
                  <a:cubicBezTo>
                    <a:pt x="10284" y="3153"/>
                    <a:pt x="10470" y="2967"/>
                    <a:pt x="10470" y="2739"/>
                  </a:cubicBezTo>
                  <a:cubicBezTo>
                    <a:pt x="10470" y="2611"/>
                    <a:pt x="10341" y="2439"/>
                    <a:pt x="10170" y="2382"/>
                  </a:cubicBezTo>
                  <a:lnTo>
                    <a:pt x="1017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 rot="-5400000">
              <a:off x="1624774" y="4028143"/>
              <a:ext cx="498873" cy="67073"/>
            </a:xfrm>
            <a:custGeom>
              <a:avLst/>
              <a:gdLst/>
              <a:ahLst/>
              <a:cxnLst/>
              <a:rect l="l" t="t" r="r" b="b"/>
              <a:pathLst>
                <a:path w="11469" h="1542" extrusionOk="0">
                  <a:moveTo>
                    <a:pt x="11112" y="1"/>
                  </a:moveTo>
                  <a:cubicBezTo>
                    <a:pt x="10940" y="1"/>
                    <a:pt x="10755" y="172"/>
                    <a:pt x="10755" y="358"/>
                  </a:cubicBezTo>
                  <a:cubicBezTo>
                    <a:pt x="10755" y="529"/>
                    <a:pt x="10883" y="714"/>
                    <a:pt x="10997" y="714"/>
                  </a:cubicBezTo>
                  <a:lnTo>
                    <a:pt x="10997" y="1313"/>
                  </a:lnTo>
                  <a:lnTo>
                    <a:pt x="1" y="1313"/>
                  </a:lnTo>
                  <a:lnTo>
                    <a:pt x="1" y="1541"/>
                  </a:lnTo>
                  <a:lnTo>
                    <a:pt x="11240" y="1541"/>
                  </a:lnTo>
                  <a:lnTo>
                    <a:pt x="11240" y="714"/>
                  </a:lnTo>
                  <a:cubicBezTo>
                    <a:pt x="11411" y="714"/>
                    <a:pt x="11468" y="529"/>
                    <a:pt x="11468" y="358"/>
                  </a:cubicBezTo>
                  <a:cubicBezTo>
                    <a:pt x="11468" y="172"/>
                    <a:pt x="11354" y="1"/>
                    <a:pt x="111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1622294" y="3989082"/>
              <a:ext cx="540413" cy="103655"/>
            </a:xfrm>
            <a:custGeom>
              <a:avLst/>
              <a:gdLst/>
              <a:ahLst/>
              <a:cxnLst/>
              <a:rect l="l" t="t" r="r" b="b"/>
              <a:pathLst>
                <a:path w="12424" h="2383" extrusionOk="0">
                  <a:moveTo>
                    <a:pt x="12067" y="1"/>
                  </a:moveTo>
                  <a:cubicBezTo>
                    <a:pt x="11896" y="1"/>
                    <a:pt x="11711" y="172"/>
                    <a:pt x="11711" y="358"/>
                  </a:cubicBezTo>
                  <a:cubicBezTo>
                    <a:pt x="11711" y="529"/>
                    <a:pt x="11825" y="714"/>
                    <a:pt x="11953" y="714"/>
                  </a:cubicBezTo>
                  <a:lnTo>
                    <a:pt x="11953" y="2140"/>
                  </a:lnTo>
                  <a:lnTo>
                    <a:pt x="1" y="2140"/>
                  </a:lnTo>
                  <a:lnTo>
                    <a:pt x="1" y="2383"/>
                  </a:lnTo>
                  <a:lnTo>
                    <a:pt x="12181" y="2383"/>
                  </a:lnTo>
                  <a:lnTo>
                    <a:pt x="12181" y="714"/>
                  </a:lnTo>
                  <a:cubicBezTo>
                    <a:pt x="12367" y="714"/>
                    <a:pt x="12424" y="529"/>
                    <a:pt x="12424" y="358"/>
                  </a:cubicBezTo>
                  <a:cubicBezTo>
                    <a:pt x="12424" y="172"/>
                    <a:pt x="12310" y="1"/>
                    <a:pt x="120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1618271" y="3949043"/>
              <a:ext cx="584476" cy="139670"/>
            </a:xfrm>
            <a:custGeom>
              <a:avLst/>
              <a:gdLst/>
              <a:ahLst/>
              <a:cxnLst/>
              <a:rect l="l" t="t" r="r" b="b"/>
              <a:pathLst>
                <a:path w="13437" h="3211" extrusionOk="0">
                  <a:moveTo>
                    <a:pt x="13080" y="1"/>
                  </a:moveTo>
                  <a:cubicBezTo>
                    <a:pt x="12837" y="1"/>
                    <a:pt x="12666" y="172"/>
                    <a:pt x="12666" y="358"/>
                  </a:cubicBezTo>
                  <a:cubicBezTo>
                    <a:pt x="12666" y="529"/>
                    <a:pt x="12780" y="714"/>
                    <a:pt x="12966" y="714"/>
                  </a:cubicBezTo>
                  <a:lnTo>
                    <a:pt x="12966" y="2968"/>
                  </a:lnTo>
                  <a:lnTo>
                    <a:pt x="1" y="2968"/>
                  </a:lnTo>
                  <a:lnTo>
                    <a:pt x="1" y="3210"/>
                  </a:lnTo>
                  <a:lnTo>
                    <a:pt x="13194" y="3210"/>
                  </a:lnTo>
                  <a:lnTo>
                    <a:pt x="13194" y="714"/>
                  </a:lnTo>
                  <a:cubicBezTo>
                    <a:pt x="13322" y="714"/>
                    <a:pt x="13436" y="529"/>
                    <a:pt x="13436" y="358"/>
                  </a:cubicBezTo>
                  <a:cubicBezTo>
                    <a:pt x="13436" y="172"/>
                    <a:pt x="13251" y="1"/>
                    <a:pt x="1308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1336628" y="3980100"/>
              <a:ext cx="491391" cy="170641"/>
            </a:xfrm>
            <a:custGeom>
              <a:avLst/>
              <a:gdLst/>
              <a:ahLst/>
              <a:cxnLst/>
              <a:rect l="l" t="t" r="r" b="b"/>
              <a:pathLst>
                <a:path w="11297" h="3923" extrusionOk="0">
                  <a:moveTo>
                    <a:pt x="1" y="0"/>
                  </a:moveTo>
                  <a:lnTo>
                    <a:pt x="1" y="229"/>
                  </a:lnTo>
                  <a:lnTo>
                    <a:pt x="10826" y="229"/>
                  </a:lnTo>
                  <a:lnTo>
                    <a:pt x="10826" y="3152"/>
                  </a:lnTo>
                  <a:cubicBezTo>
                    <a:pt x="10641" y="3209"/>
                    <a:pt x="10584" y="3381"/>
                    <a:pt x="10584" y="3509"/>
                  </a:cubicBezTo>
                  <a:cubicBezTo>
                    <a:pt x="10584" y="3737"/>
                    <a:pt x="10698" y="3923"/>
                    <a:pt x="10940" y="3923"/>
                  </a:cubicBezTo>
                  <a:cubicBezTo>
                    <a:pt x="11112" y="3923"/>
                    <a:pt x="11297" y="3737"/>
                    <a:pt x="11297" y="3509"/>
                  </a:cubicBezTo>
                  <a:cubicBezTo>
                    <a:pt x="11297" y="3381"/>
                    <a:pt x="11183" y="3209"/>
                    <a:pt x="11054" y="3152"/>
                  </a:cubicBezTo>
                  <a:lnTo>
                    <a:pt x="1105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 rot="-5400000">
              <a:off x="1071705" y="3588601"/>
              <a:ext cx="1315930" cy="129101"/>
            </a:xfrm>
            <a:custGeom>
              <a:avLst/>
              <a:gdLst/>
              <a:ahLst/>
              <a:cxnLst/>
              <a:rect l="l" t="t" r="r" b="b"/>
              <a:pathLst>
                <a:path w="30253" h="2968" extrusionOk="0">
                  <a:moveTo>
                    <a:pt x="29839" y="1"/>
                  </a:moveTo>
                  <a:cubicBezTo>
                    <a:pt x="29725" y="1"/>
                    <a:pt x="29539" y="115"/>
                    <a:pt x="29482" y="229"/>
                  </a:cubicBezTo>
                  <a:lnTo>
                    <a:pt x="16760" y="229"/>
                  </a:lnTo>
                  <a:lnTo>
                    <a:pt x="14264" y="2725"/>
                  </a:lnTo>
                  <a:lnTo>
                    <a:pt x="1" y="2725"/>
                  </a:lnTo>
                  <a:lnTo>
                    <a:pt x="1" y="2967"/>
                  </a:lnTo>
                  <a:lnTo>
                    <a:pt x="14321" y="2967"/>
                  </a:lnTo>
                  <a:lnTo>
                    <a:pt x="16817" y="471"/>
                  </a:lnTo>
                  <a:lnTo>
                    <a:pt x="29482" y="471"/>
                  </a:lnTo>
                  <a:cubicBezTo>
                    <a:pt x="29539" y="642"/>
                    <a:pt x="29725" y="771"/>
                    <a:pt x="29839" y="771"/>
                  </a:cubicBezTo>
                  <a:cubicBezTo>
                    <a:pt x="30081" y="771"/>
                    <a:pt x="30252" y="585"/>
                    <a:pt x="30252" y="357"/>
                  </a:cubicBezTo>
                  <a:cubicBezTo>
                    <a:pt x="30252" y="172"/>
                    <a:pt x="30081" y="1"/>
                    <a:pt x="298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 rot="-5400000">
              <a:off x="1008135" y="3602585"/>
              <a:ext cx="1253859" cy="163203"/>
            </a:xfrm>
            <a:custGeom>
              <a:avLst/>
              <a:gdLst/>
              <a:ahLst/>
              <a:cxnLst/>
              <a:rect l="l" t="t" r="r" b="b"/>
              <a:pathLst>
                <a:path w="28826" h="3752" extrusionOk="0">
                  <a:moveTo>
                    <a:pt x="28469" y="0"/>
                  </a:moveTo>
                  <a:cubicBezTo>
                    <a:pt x="28298" y="0"/>
                    <a:pt x="28170" y="129"/>
                    <a:pt x="28113" y="300"/>
                  </a:cubicBezTo>
                  <a:lnTo>
                    <a:pt x="16588" y="300"/>
                  </a:lnTo>
                  <a:lnTo>
                    <a:pt x="13322" y="3509"/>
                  </a:lnTo>
                  <a:lnTo>
                    <a:pt x="1" y="3509"/>
                  </a:lnTo>
                  <a:lnTo>
                    <a:pt x="1" y="3751"/>
                  </a:lnTo>
                  <a:lnTo>
                    <a:pt x="13436" y="3751"/>
                  </a:lnTo>
                  <a:lnTo>
                    <a:pt x="16703" y="542"/>
                  </a:lnTo>
                  <a:lnTo>
                    <a:pt x="28113" y="542"/>
                  </a:lnTo>
                  <a:cubicBezTo>
                    <a:pt x="28170" y="656"/>
                    <a:pt x="28298" y="785"/>
                    <a:pt x="28469" y="785"/>
                  </a:cubicBezTo>
                  <a:cubicBezTo>
                    <a:pt x="28655" y="785"/>
                    <a:pt x="28826" y="599"/>
                    <a:pt x="28826" y="428"/>
                  </a:cubicBezTo>
                  <a:cubicBezTo>
                    <a:pt x="28826" y="186"/>
                    <a:pt x="28655" y="0"/>
                    <a:pt x="28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911354" y="3681359"/>
              <a:ext cx="1109317" cy="150197"/>
            </a:xfrm>
            <a:custGeom>
              <a:avLst/>
              <a:gdLst/>
              <a:ahLst/>
              <a:cxnLst/>
              <a:rect l="l" t="t" r="r" b="b"/>
              <a:pathLst>
                <a:path w="25503" h="3453" extrusionOk="0">
                  <a:moveTo>
                    <a:pt x="25146" y="0"/>
                  </a:moveTo>
                  <a:cubicBezTo>
                    <a:pt x="24961" y="0"/>
                    <a:pt x="24847" y="57"/>
                    <a:pt x="24790" y="172"/>
                  </a:cubicBezTo>
                  <a:lnTo>
                    <a:pt x="16175" y="172"/>
                  </a:lnTo>
                  <a:lnTo>
                    <a:pt x="13493" y="2853"/>
                  </a:lnTo>
                  <a:lnTo>
                    <a:pt x="13493" y="243"/>
                  </a:lnTo>
                  <a:lnTo>
                    <a:pt x="1" y="243"/>
                  </a:lnTo>
                  <a:lnTo>
                    <a:pt x="1" y="471"/>
                  </a:lnTo>
                  <a:lnTo>
                    <a:pt x="13251" y="471"/>
                  </a:lnTo>
                  <a:lnTo>
                    <a:pt x="13251" y="3452"/>
                  </a:lnTo>
                  <a:lnTo>
                    <a:pt x="16289" y="414"/>
                  </a:lnTo>
                  <a:lnTo>
                    <a:pt x="24790" y="414"/>
                  </a:lnTo>
                  <a:cubicBezTo>
                    <a:pt x="24847" y="599"/>
                    <a:pt x="24961" y="714"/>
                    <a:pt x="25146" y="714"/>
                  </a:cubicBezTo>
                  <a:cubicBezTo>
                    <a:pt x="25374" y="714"/>
                    <a:pt x="25503" y="528"/>
                    <a:pt x="25503" y="357"/>
                  </a:cubicBezTo>
                  <a:cubicBezTo>
                    <a:pt x="25503" y="114"/>
                    <a:pt x="25374" y="0"/>
                    <a:pt x="2514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862332" y="3518809"/>
              <a:ext cx="1398445" cy="186169"/>
            </a:xfrm>
            <a:custGeom>
              <a:avLst/>
              <a:gdLst/>
              <a:ahLst/>
              <a:cxnLst/>
              <a:rect l="l" t="t" r="r" b="b"/>
              <a:pathLst>
                <a:path w="32150" h="4280" extrusionOk="0">
                  <a:moveTo>
                    <a:pt x="1" y="0"/>
                  </a:moveTo>
                  <a:lnTo>
                    <a:pt x="1" y="243"/>
                  </a:lnTo>
                  <a:lnTo>
                    <a:pt x="11539" y="243"/>
                  </a:lnTo>
                  <a:lnTo>
                    <a:pt x="11539" y="4279"/>
                  </a:lnTo>
                  <a:lnTo>
                    <a:pt x="13137" y="4279"/>
                  </a:lnTo>
                  <a:lnTo>
                    <a:pt x="16460" y="956"/>
                  </a:lnTo>
                  <a:lnTo>
                    <a:pt x="31436" y="956"/>
                  </a:lnTo>
                  <a:cubicBezTo>
                    <a:pt x="31507" y="1070"/>
                    <a:pt x="31621" y="1127"/>
                    <a:pt x="31793" y="1127"/>
                  </a:cubicBezTo>
                  <a:cubicBezTo>
                    <a:pt x="31978" y="1127"/>
                    <a:pt x="32149" y="1013"/>
                    <a:pt x="32149" y="770"/>
                  </a:cubicBezTo>
                  <a:cubicBezTo>
                    <a:pt x="32149" y="599"/>
                    <a:pt x="31978" y="414"/>
                    <a:pt x="31793" y="414"/>
                  </a:cubicBezTo>
                  <a:cubicBezTo>
                    <a:pt x="31621" y="414"/>
                    <a:pt x="31436" y="528"/>
                    <a:pt x="31436" y="713"/>
                  </a:cubicBezTo>
                  <a:lnTo>
                    <a:pt x="16403" y="713"/>
                  </a:lnTo>
                  <a:lnTo>
                    <a:pt x="13023" y="4037"/>
                  </a:lnTo>
                  <a:lnTo>
                    <a:pt x="11768" y="4037"/>
                  </a:lnTo>
                  <a:lnTo>
                    <a:pt x="117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868857" y="3571876"/>
              <a:ext cx="1302881" cy="175599"/>
            </a:xfrm>
            <a:custGeom>
              <a:avLst/>
              <a:gdLst/>
              <a:ahLst/>
              <a:cxnLst/>
              <a:rect l="l" t="t" r="r" b="b"/>
              <a:pathLst>
                <a:path w="29953" h="4037" extrusionOk="0">
                  <a:moveTo>
                    <a:pt x="1" y="0"/>
                  </a:moveTo>
                  <a:lnTo>
                    <a:pt x="1" y="228"/>
                  </a:lnTo>
                  <a:lnTo>
                    <a:pt x="12310" y="228"/>
                  </a:lnTo>
                  <a:lnTo>
                    <a:pt x="12310" y="4036"/>
                  </a:lnTo>
                  <a:lnTo>
                    <a:pt x="13137" y="4036"/>
                  </a:lnTo>
                  <a:lnTo>
                    <a:pt x="16403" y="770"/>
                  </a:lnTo>
                  <a:lnTo>
                    <a:pt x="29183" y="770"/>
                  </a:lnTo>
                  <a:cubicBezTo>
                    <a:pt x="29240" y="941"/>
                    <a:pt x="29425" y="1070"/>
                    <a:pt x="29539" y="1070"/>
                  </a:cubicBezTo>
                  <a:cubicBezTo>
                    <a:pt x="29782" y="1070"/>
                    <a:pt x="29953" y="884"/>
                    <a:pt x="29953" y="642"/>
                  </a:cubicBezTo>
                  <a:cubicBezTo>
                    <a:pt x="29953" y="471"/>
                    <a:pt x="29782" y="285"/>
                    <a:pt x="29539" y="285"/>
                  </a:cubicBezTo>
                  <a:cubicBezTo>
                    <a:pt x="29425" y="285"/>
                    <a:pt x="29240" y="414"/>
                    <a:pt x="29183" y="528"/>
                  </a:cubicBezTo>
                  <a:lnTo>
                    <a:pt x="16289" y="528"/>
                  </a:lnTo>
                  <a:lnTo>
                    <a:pt x="13023" y="3794"/>
                  </a:lnTo>
                  <a:lnTo>
                    <a:pt x="12538" y="3794"/>
                  </a:lnTo>
                  <a:lnTo>
                    <a:pt x="1253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14"/>
          <p:cNvGrpSpPr/>
          <p:nvPr/>
        </p:nvGrpSpPr>
        <p:grpSpPr>
          <a:xfrm rot="-5400000">
            <a:off x="8258356" y="631052"/>
            <a:ext cx="771581" cy="2505661"/>
            <a:chOff x="6278982" y="2751992"/>
            <a:chExt cx="478381" cy="1553513"/>
          </a:xfrm>
        </p:grpSpPr>
        <p:sp>
          <p:nvSpPr>
            <p:cNvPr id="367" name="Google Shape;367;p14"/>
            <p:cNvSpPr/>
            <p:nvPr/>
          </p:nvSpPr>
          <p:spPr>
            <a:xfrm rot="-5400000">
              <a:off x="6192439" y="3740581"/>
              <a:ext cx="1059686" cy="70161"/>
            </a:xfrm>
            <a:custGeom>
              <a:avLst/>
              <a:gdLst/>
              <a:ahLst/>
              <a:cxnLst/>
              <a:rect l="l" t="t" r="r" b="b"/>
              <a:pathLst>
                <a:path w="24362" h="1613" extrusionOk="0">
                  <a:moveTo>
                    <a:pt x="0" y="0"/>
                  </a:moveTo>
                  <a:lnTo>
                    <a:pt x="0" y="243"/>
                  </a:lnTo>
                  <a:lnTo>
                    <a:pt x="15917" y="243"/>
                  </a:lnTo>
                  <a:lnTo>
                    <a:pt x="17173" y="1313"/>
                  </a:lnTo>
                  <a:lnTo>
                    <a:pt x="23648" y="1313"/>
                  </a:lnTo>
                  <a:cubicBezTo>
                    <a:pt x="23705" y="1498"/>
                    <a:pt x="23819" y="1612"/>
                    <a:pt x="24004" y="1612"/>
                  </a:cubicBezTo>
                  <a:cubicBezTo>
                    <a:pt x="24176" y="1612"/>
                    <a:pt x="24361" y="1427"/>
                    <a:pt x="24361" y="1199"/>
                  </a:cubicBezTo>
                  <a:cubicBezTo>
                    <a:pt x="24361" y="1013"/>
                    <a:pt x="24176" y="842"/>
                    <a:pt x="24004" y="842"/>
                  </a:cubicBezTo>
                  <a:cubicBezTo>
                    <a:pt x="23819" y="842"/>
                    <a:pt x="23705" y="956"/>
                    <a:pt x="23648" y="1070"/>
                  </a:cubicBezTo>
                  <a:lnTo>
                    <a:pt x="17230" y="1070"/>
                  </a:lnTo>
                  <a:lnTo>
                    <a:pt x="1597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 rot="-5400000">
              <a:off x="6010359" y="3607522"/>
              <a:ext cx="1325804" cy="70161"/>
            </a:xfrm>
            <a:custGeom>
              <a:avLst/>
              <a:gdLst/>
              <a:ahLst/>
              <a:cxnLst/>
              <a:rect l="l" t="t" r="r" b="b"/>
              <a:pathLst>
                <a:path w="30480" h="1613" extrusionOk="0">
                  <a:moveTo>
                    <a:pt x="0" y="1"/>
                  </a:moveTo>
                  <a:lnTo>
                    <a:pt x="0" y="243"/>
                  </a:lnTo>
                  <a:lnTo>
                    <a:pt x="17173" y="243"/>
                  </a:lnTo>
                  <a:lnTo>
                    <a:pt x="18242" y="1370"/>
                  </a:lnTo>
                  <a:lnTo>
                    <a:pt x="29710" y="1370"/>
                  </a:lnTo>
                  <a:cubicBezTo>
                    <a:pt x="29767" y="1484"/>
                    <a:pt x="29952" y="1612"/>
                    <a:pt x="30066" y="1612"/>
                  </a:cubicBezTo>
                  <a:cubicBezTo>
                    <a:pt x="30309" y="1612"/>
                    <a:pt x="30480" y="1427"/>
                    <a:pt x="30480" y="1256"/>
                  </a:cubicBezTo>
                  <a:cubicBezTo>
                    <a:pt x="30480" y="1013"/>
                    <a:pt x="30309" y="842"/>
                    <a:pt x="30066" y="842"/>
                  </a:cubicBezTo>
                  <a:cubicBezTo>
                    <a:pt x="29952" y="842"/>
                    <a:pt x="29767" y="956"/>
                    <a:pt x="29710" y="1127"/>
                  </a:cubicBezTo>
                  <a:lnTo>
                    <a:pt x="18356" y="1127"/>
                  </a:lnTo>
                  <a:lnTo>
                    <a:pt x="172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 rot="-5400000">
              <a:off x="6022147" y="3665853"/>
              <a:ext cx="1214755" cy="64550"/>
            </a:xfrm>
            <a:custGeom>
              <a:avLst/>
              <a:gdLst/>
              <a:ahLst/>
              <a:cxnLst/>
              <a:rect l="l" t="t" r="r" b="b"/>
              <a:pathLst>
                <a:path w="27927" h="1484" extrusionOk="0">
                  <a:moveTo>
                    <a:pt x="0" y="0"/>
                  </a:moveTo>
                  <a:lnTo>
                    <a:pt x="0" y="229"/>
                  </a:lnTo>
                  <a:lnTo>
                    <a:pt x="17943" y="229"/>
                  </a:lnTo>
                  <a:lnTo>
                    <a:pt x="18898" y="1241"/>
                  </a:lnTo>
                  <a:lnTo>
                    <a:pt x="27157" y="1241"/>
                  </a:lnTo>
                  <a:cubicBezTo>
                    <a:pt x="27214" y="1427"/>
                    <a:pt x="27385" y="1484"/>
                    <a:pt x="27513" y="1484"/>
                  </a:cubicBezTo>
                  <a:cubicBezTo>
                    <a:pt x="27741" y="1484"/>
                    <a:pt x="27927" y="1298"/>
                    <a:pt x="27927" y="1127"/>
                  </a:cubicBezTo>
                  <a:cubicBezTo>
                    <a:pt x="27927" y="885"/>
                    <a:pt x="27741" y="771"/>
                    <a:pt x="27513" y="771"/>
                  </a:cubicBezTo>
                  <a:cubicBezTo>
                    <a:pt x="27385" y="771"/>
                    <a:pt x="27214" y="828"/>
                    <a:pt x="27157" y="999"/>
                  </a:cubicBezTo>
                  <a:lnTo>
                    <a:pt x="19012" y="999"/>
                  </a:lnTo>
                  <a:lnTo>
                    <a:pt x="180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 rot="-5400000">
              <a:off x="5843461" y="3619310"/>
              <a:ext cx="1279305" cy="93085"/>
            </a:xfrm>
            <a:custGeom>
              <a:avLst/>
              <a:gdLst/>
              <a:ahLst/>
              <a:cxnLst/>
              <a:rect l="l" t="t" r="r" b="b"/>
              <a:pathLst>
                <a:path w="29411" h="2140" extrusionOk="0">
                  <a:moveTo>
                    <a:pt x="28996" y="0"/>
                  </a:moveTo>
                  <a:cubicBezTo>
                    <a:pt x="28882" y="0"/>
                    <a:pt x="28697" y="57"/>
                    <a:pt x="28640" y="243"/>
                  </a:cubicBezTo>
                  <a:lnTo>
                    <a:pt x="20610" y="243"/>
                  </a:lnTo>
                  <a:lnTo>
                    <a:pt x="20610" y="1911"/>
                  </a:lnTo>
                  <a:lnTo>
                    <a:pt x="0" y="1911"/>
                  </a:lnTo>
                  <a:lnTo>
                    <a:pt x="0" y="2140"/>
                  </a:lnTo>
                  <a:lnTo>
                    <a:pt x="20852" y="2140"/>
                  </a:lnTo>
                  <a:lnTo>
                    <a:pt x="20852" y="485"/>
                  </a:lnTo>
                  <a:lnTo>
                    <a:pt x="28640" y="485"/>
                  </a:lnTo>
                  <a:cubicBezTo>
                    <a:pt x="28697" y="656"/>
                    <a:pt x="28882" y="713"/>
                    <a:pt x="28996" y="713"/>
                  </a:cubicBezTo>
                  <a:cubicBezTo>
                    <a:pt x="29239" y="713"/>
                    <a:pt x="29410" y="542"/>
                    <a:pt x="29410" y="357"/>
                  </a:cubicBezTo>
                  <a:cubicBezTo>
                    <a:pt x="29410" y="129"/>
                    <a:pt x="29239" y="0"/>
                    <a:pt x="289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 rot="-5400000">
              <a:off x="5753204" y="3565025"/>
              <a:ext cx="1374825" cy="106134"/>
            </a:xfrm>
            <a:custGeom>
              <a:avLst/>
              <a:gdLst/>
              <a:ahLst/>
              <a:cxnLst/>
              <a:rect l="l" t="t" r="r" b="b"/>
              <a:pathLst>
                <a:path w="31607" h="2440" extrusionOk="0">
                  <a:moveTo>
                    <a:pt x="31193" y="1"/>
                  </a:moveTo>
                  <a:cubicBezTo>
                    <a:pt x="31079" y="1"/>
                    <a:pt x="30893" y="58"/>
                    <a:pt x="30836" y="243"/>
                  </a:cubicBezTo>
                  <a:lnTo>
                    <a:pt x="19426" y="243"/>
                  </a:lnTo>
                  <a:lnTo>
                    <a:pt x="19426" y="2197"/>
                  </a:lnTo>
                  <a:lnTo>
                    <a:pt x="0" y="2197"/>
                  </a:lnTo>
                  <a:lnTo>
                    <a:pt x="0" y="2439"/>
                  </a:lnTo>
                  <a:lnTo>
                    <a:pt x="19669" y="2439"/>
                  </a:lnTo>
                  <a:lnTo>
                    <a:pt x="19669" y="471"/>
                  </a:lnTo>
                  <a:lnTo>
                    <a:pt x="30836" y="471"/>
                  </a:lnTo>
                  <a:cubicBezTo>
                    <a:pt x="30893" y="657"/>
                    <a:pt x="31079" y="714"/>
                    <a:pt x="31193" y="714"/>
                  </a:cubicBezTo>
                  <a:cubicBezTo>
                    <a:pt x="31435" y="714"/>
                    <a:pt x="31607" y="542"/>
                    <a:pt x="31607" y="357"/>
                  </a:cubicBezTo>
                  <a:cubicBezTo>
                    <a:pt x="31607" y="115"/>
                    <a:pt x="31435" y="1"/>
                    <a:pt x="311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 rot="-5400000">
              <a:off x="5618885" y="3466677"/>
              <a:ext cx="1553513" cy="124142"/>
            </a:xfrm>
            <a:custGeom>
              <a:avLst/>
              <a:gdLst/>
              <a:ahLst/>
              <a:cxnLst/>
              <a:rect l="l" t="t" r="r" b="b"/>
              <a:pathLst>
                <a:path w="35715" h="2854" extrusionOk="0">
                  <a:moveTo>
                    <a:pt x="35301" y="1"/>
                  </a:moveTo>
                  <a:cubicBezTo>
                    <a:pt x="35172" y="1"/>
                    <a:pt x="35001" y="58"/>
                    <a:pt x="34944" y="229"/>
                  </a:cubicBezTo>
                  <a:lnTo>
                    <a:pt x="18185" y="229"/>
                  </a:lnTo>
                  <a:lnTo>
                    <a:pt x="18185" y="2611"/>
                  </a:lnTo>
                  <a:lnTo>
                    <a:pt x="0" y="2611"/>
                  </a:lnTo>
                  <a:lnTo>
                    <a:pt x="0" y="2853"/>
                  </a:lnTo>
                  <a:lnTo>
                    <a:pt x="18413" y="2853"/>
                  </a:lnTo>
                  <a:lnTo>
                    <a:pt x="18413" y="471"/>
                  </a:lnTo>
                  <a:lnTo>
                    <a:pt x="34944" y="471"/>
                  </a:lnTo>
                  <a:cubicBezTo>
                    <a:pt x="35001" y="642"/>
                    <a:pt x="35172" y="714"/>
                    <a:pt x="35301" y="714"/>
                  </a:cubicBezTo>
                  <a:cubicBezTo>
                    <a:pt x="35529" y="714"/>
                    <a:pt x="35714" y="528"/>
                    <a:pt x="35714" y="357"/>
                  </a:cubicBezTo>
                  <a:cubicBezTo>
                    <a:pt x="35714" y="115"/>
                    <a:pt x="35529" y="1"/>
                    <a:pt x="3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 rot="-5400000">
              <a:off x="5790418" y="3674835"/>
              <a:ext cx="1119234" cy="142106"/>
            </a:xfrm>
            <a:custGeom>
              <a:avLst/>
              <a:gdLst/>
              <a:ahLst/>
              <a:cxnLst/>
              <a:rect l="l" t="t" r="r" b="b"/>
              <a:pathLst>
                <a:path w="25731" h="3267" extrusionOk="0">
                  <a:moveTo>
                    <a:pt x="25374" y="1"/>
                  </a:moveTo>
                  <a:cubicBezTo>
                    <a:pt x="25188" y="1"/>
                    <a:pt x="25074" y="115"/>
                    <a:pt x="25017" y="243"/>
                  </a:cubicBezTo>
                  <a:lnTo>
                    <a:pt x="17044" y="243"/>
                  </a:lnTo>
                  <a:lnTo>
                    <a:pt x="17044" y="3038"/>
                  </a:lnTo>
                  <a:lnTo>
                    <a:pt x="0" y="3038"/>
                  </a:lnTo>
                  <a:lnTo>
                    <a:pt x="0" y="3267"/>
                  </a:lnTo>
                  <a:lnTo>
                    <a:pt x="17287" y="3267"/>
                  </a:lnTo>
                  <a:lnTo>
                    <a:pt x="17287" y="471"/>
                  </a:lnTo>
                  <a:lnTo>
                    <a:pt x="25017" y="471"/>
                  </a:lnTo>
                  <a:cubicBezTo>
                    <a:pt x="25074" y="657"/>
                    <a:pt x="25188" y="771"/>
                    <a:pt x="25374" y="771"/>
                  </a:cubicBezTo>
                  <a:cubicBezTo>
                    <a:pt x="25545" y="771"/>
                    <a:pt x="25730" y="600"/>
                    <a:pt x="25730" y="357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 rot="-5400000">
              <a:off x="6430370" y="3978513"/>
              <a:ext cx="620405" cy="33580"/>
            </a:xfrm>
            <a:custGeom>
              <a:avLst/>
              <a:gdLst/>
              <a:ahLst/>
              <a:cxnLst/>
              <a:rect l="l" t="t" r="r" b="b"/>
              <a:pathLst>
                <a:path w="14263" h="772" extrusionOk="0">
                  <a:moveTo>
                    <a:pt x="13906" y="1"/>
                  </a:moveTo>
                  <a:cubicBezTo>
                    <a:pt x="13721" y="1"/>
                    <a:pt x="13607" y="115"/>
                    <a:pt x="13550" y="229"/>
                  </a:cubicBezTo>
                  <a:lnTo>
                    <a:pt x="0" y="229"/>
                  </a:lnTo>
                  <a:lnTo>
                    <a:pt x="0" y="472"/>
                  </a:lnTo>
                  <a:lnTo>
                    <a:pt x="13550" y="472"/>
                  </a:lnTo>
                  <a:cubicBezTo>
                    <a:pt x="13607" y="657"/>
                    <a:pt x="13721" y="771"/>
                    <a:pt x="13906" y="771"/>
                  </a:cubicBezTo>
                  <a:cubicBezTo>
                    <a:pt x="14078" y="771"/>
                    <a:pt x="14263" y="586"/>
                    <a:pt x="14263" y="358"/>
                  </a:cubicBezTo>
                  <a:cubicBezTo>
                    <a:pt x="14263" y="172"/>
                    <a:pt x="14078" y="1"/>
                    <a:pt x="1390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5858989" y="3544234"/>
              <a:ext cx="1460429" cy="62114"/>
            </a:xfrm>
            <a:custGeom>
              <a:avLst/>
              <a:gdLst/>
              <a:ahLst/>
              <a:cxnLst/>
              <a:rect l="l" t="t" r="r" b="b"/>
              <a:pathLst>
                <a:path w="33575" h="1428" extrusionOk="0">
                  <a:moveTo>
                    <a:pt x="0" y="1"/>
                  </a:moveTo>
                  <a:lnTo>
                    <a:pt x="0" y="243"/>
                  </a:lnTo>
                  <a:lnTo>
                    <a:pt x="18542" y="243"/>
                  </a:lnTo>
                  <a:lnTo>
                    <a:pt x="19483" y="1185"/>
                  </a:lnTo>
                  <a:lnTo>
                    <a:pt x="32862" y="1185"/>
                  </a:lnTo>
                  <a:cubicBezTo>
                    <a:pt x="32919" y="1313"/>
                    <a:pt x="33033" y="1427"/>
                    <a:pt x="33161" y="1427"/>
                  </a:cubicBezTo>
                  <a:cubicBezTo>
                    <a:pt x="33389" y="1427"/>
                    <a:pt x="33575" y="1256"/>
                    <a:pt x="33575" y="1013"/>
                  </a:cubicBezTo>
                  <a:cubicBezTo>
                    <a:pt x="33575" y="828"/>
                    <a:pt x="33389" y="657"/>
                    <a:pt x="33161" y="657"/>
                  </a:cubicBezTo>
                  <a:cubicBezTo>
                    <a:pt x="32976" y="657"/>
                    <a:pt x="32862" y="771"/>
                    <a:pt x="32805" y="956"/>
                  </a:cubicBezTo>
                  <a:lnTo>
                    <a:pt x="19612" y="956"/>
                  </a:lnTo>
                  <a:lnTo>
                    <a:pt x="1859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14"/>
          <p:cNvGrpSpPr/>
          <p:nvPr/>
        </p:nvGrpSpPr>
        <p:grpSpPr>
          <a:xfrm rot="-5400000">
            <a:off x="8420278" y="-126854"/>
            <a:ext cx="708512" cy="2313501"/>
            <a:chOff x="6961407" y="2871131"/>
            <a:chExt cx="439278" cy="1434374"/>
          </a:xfrm>
        </p:grpSpPr>
        <p:sp>
          <p:nvSpPr>
            <p:cNvPr id="377" name="Google Shape;377;p14"/>
            <p:cNvSpPr/>
            <p:nvPr/>
          </p:nvSpPr>
          <p:spPr>
            <a:xfrm rot="-5400000">
              <a:off x="6647504" y="3552324"/>
              <a:ext cx="1374825" cy="131536"/>
            </a:xfrm>
            <a:custGeom>
              <a:avLst/>
              <a:gdLst/>
              <a:ahLst/>
              <a:cxnLst/>
              <a:rect l="l" t="t" r="r" b="b"/>
              <a:pathLst>
                <a:path w="31607" h="3024" extrusionOk="0">
                  <a:moveTo>
                    <a:pt x="31193" y="0"/>
                  </a:moveTo>
                  <a:cubicBezTo>
                    <a:pt x="31079" y="0"/>
                    <a:pt x="30893" y="114"/>
                    <a:pt x="30836" y="300"/>
                  </a:cubicBezTo>
                  <a:lnTo>
                    <a:pt x="17287" y="300"/>
                  </a:lnTo>
                  <a:lnTo>
                    <a:pt x="17287" y="2796"/>
                  </a:lnTo>
                  <a:lnTo>
                    <a:pt x="0" y="2796"/>
                  </a:lnTo>
                  <a:lnTo>
                    <a:pt x="0" y="3024"/>
                  </a:lnTo>
                  <a:lnTo>
                    <a:pt x="17529" y="3024"/>
                  </a:lnTo>
                  <a:lnTo>
                    <a:pt x="17529" y="528"/>
                  </a:lnTo>
                  <a:lnTo>
                    <a:pt x="30836" y="528"/>
                  </a:lnTo>
                  <a:cubicBezTo>
                    <a:pt x="30893" y="656"/>
                    <a:pt x="31079" y="770"/>
                    <a:pt x="31193" y="770"/>
                  </a:cubicBezTo>
                  <a:cubicBezTo>
                    <a:pt x="31435" y="770"/>
                    <a:pt x="31607" y="599"/>
                    <a:pt x="31607" y="414"/>
                  </a:cubicBezTo>
                  <a:cubicBezTo>
                    <a:pt x="31607" y="171"/>
                    <a:pt x="31435" y="0"/>
                    <a:pt x="311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 rot="-5400000">
              <a:off x="6677278" y="3618071"/>
              <a:ext cx="1230283" cy="144586"/>
            </a:xfrm>
            <a:custGeom>
              <a:avLst/>
              <a:gdLst/>
              <a:ahLst/>
              <a:cxnLst/>
              <a:rect l="l" t="t" r="r" b="b"/>
              <a:pathLst>
                <a:path w="28284" h="3324" extrusionOk="0">
                  <a:moveTo>
                    <a:pt x="27870" y="0"/>
                  </a:moveTo>
                  <a:cubicBezTo>
                    <a:pt x="27741" y="0"/>
                    <a:pt x="27570" y="114"/>
                    <a:pt x="27513" y="228"/>
                  </a:cubicBezTo>
                  <a:lnTo>
                    <a:pt x="16103" y="228"/>
                  </a:lnTo>
                  <a:lnTo>
                    <a:pt x="16103" y="3081"/>
                  </a:lnTo>
                  <a:lnTo>
                    <a:pt x="0" y="3081"/>
                  </a:lnTo>
                  <a:lnTo>
                    <a:pt x="0" y="3324"/>
                  </a:lnTo>
                  <a:lnTo>
                    <a:pt x="16331" y="3324"/>
                  </a:lnTo>
                  <a:lnTo>
                    <a:pt x="16331" y="471"/>
                  </a:lnTo>
                  <a:lnTo>
                    <a:pt x="27513" y="471"/>
                  </a:lnTo>
                  <a:cubicBezTo>
                    <a:pt x="27570" y="656"/>
                    <a:pt x="27741" y="770"/>
                    <a:pt x="27870" y="770"/>
                  </a:cubicBezTo>
                  <a:cubicBezTo>
                    <a:pt x="28098" y="770"/>
                    <a:pt x="28283" y="585"/>
                    <a:pt x="28283" y="357"/>
                  </a:cubicBezTo>
                  <a:cubicBezTo>
                    <a:pt x="28283" y="171"/>
                    <a:pt x="28098" y="0"/>
                    <a:pt x="278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 rot="-5400000">
              <a:off x="6529931" y="3512306"/>
              <a:ext cx="1434374" cy="152024"/>
            </a:xfrm>
            <a:custGeom>
              <a:avLst/>
              <a:gdLst/>
              <a:ahLst/>
              <a:cxnLst/>
              <a:rect l="l" t="t" r="r" b="b"/>
              <a:pathLst>
                <a:path w="32976" h="3495" extrusionOk="0">
                  <a:moveTo>
                    <a:pt x="32562" y="1"/>
                  </a:moveTo>
                  <a:cubicBezTo>
                    <a:pt x="32448" y="1"/>
                    <a:pt x="32263" y="115"/>
                    <a:pt x="32206" y="286"/>
                  </a:cubicBezTo>
                  <a:lnTo>
                    <a:pt x="14976" y="286"/>
                  </a:lnTo>
                  <a:lnTo>
                    <a:pt x="14976" y="3267"/>
                  </a:lnTo>
                  <a:lnTo>
                    <a:pt x="0" y="3267"/>
                  </a:lnTo>
                  <a:lnTo>
                    <a:pt x="0" y="3495"/>
                  </a:lnTo>
                  <a:lnTo>
                    <a:pt x="15204" y="3495"/>
                  </a:lnTo>
                  <a:lnTo>
                    <a:pt x="15204" y="528"/>
                  </a:lnTo>
                  <a:lnTo>
                    <a:pt x="32206" y="528"/>
                  </a:lnTo>
                  <a:cubicBezTo>
                    <a:pt x="32263" y="642"/>
                    <a:pt x="32448" y="771"/>
                    <a:pt x="32562" y="771"/>
                  </a:cubicBezTo>
                  <a:cubicBezTo>
                    <a:pt x="32805" y="771"/>
                    <a:pt x="32976" y="585"/>
                    <a:pt x="32976" y="414"/>
                  </a:cubicBezTo>
                  <a:cubicBezTo>
                    <a:pt x="32976" y="172"/>
                    <a:pt x="32805" y="1"/>
                    <a:pt x="325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 rot="-5400000">
              <a:off x="6645331" y="3671116"/>
              <a:ext cx="1098138" cy="170641"/>
            </a:xfrm>
            <a:custGeom>
              <a:avLst/>
              <a:gdLst/>
              <a:ahLst/>
              <a:cxnLst/>
              <a:rect l="l" t="t" r="r" b="b"/>
              <a:pathLst>
                <a:path w="25246" h="3923" extrusionOk="0">
                  <a:moveTo>
                    <a:pt x="24832" y="0"/>
                  </a:moveTo>
                  <a:cubicBezTo>
                    <a:pt x="24718" y="0"/>
                    <a:pt x="24532" y="114"/>
                    <a:pt x="24475" y="285"/>
                  </a:cubicBezTo>
                  <a:lnTo>
                    <a:pt x="13835" y="285"/>
                  </a:lnTo>
                  <a:lnTo>
                    <a:pt x="13835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4078" y="3923"/>
                  </a:lnTo>
                  <a:lnTo>
                    <a:pt x="14078" y="528"/>
                  </a:lnTo>
                  <a:lnTo>
                    <a:pt x="24475" y="528"/>
                  </a:lnTo>
                  <a:cubicBezTo>
                    <a:pt x="24532" y="642"/>
                    <a:pt x="24718" y="770"/>
                    <a:pt x="24832" y="770"/>
                  </a:cubicBezTo>
                  <a:cubicBezTo>
                    <a:pt x="25074" y="770"/>
                    <a:pt x="25245" y="585"/>
                    <a:pt x="25245" y="414"/>
                  </a:cubicBezTo>
                  <a:cubicBezTo>
                    <a:pt x="25245" y="171"/>
                    <a:pt x="25074" y="0"/>
                    <a:pt x="248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 rot="-5400000">
              <a:off x="6506661" y="3582076"/>
              <a:ext cx="1284264" cy="162594"/>
            </a:xfrm>
            <a:custGeom>
              <a:avLst/>
              <a:gdLst/>
              <a:ahLst/>
              <a:cxnLst/>
              <a:rect l="l" t="t" r="r" b="b"/>
              <a:pathLst>
                <a:path w="29525" h="3738" extrusionOk="0">
                  <a:moveTo>
                    <a:pt x="29111" y="1"/>
                  </a:moveTo>
                  <a:cubicBezTo>
                    <a:pt x="28996" y="1"/>
                    <a:pt x="28811" y="115"/>
                    <a:pt x="28754" y="300"/>
                  </a:cubicBezTo>
                  <a:lnTo>
                    <a:pt x="12708" y="300"/>
                  </a:lnTo>
                  <a:lnTo>
                    <a:pt x="12708" y="3509"/>
                  </a:lnTo>
                  <a:lnTo>
                    <a:pt x="0" y="3509"/>
                  </a:lnTo>
                  <a:lnTo>
                    <a:pt x="0" y="3737"/>
                  </a:lnTo>
                  <a:lnTo>
                    <a:pt x="12951" y="3737"/>
                  </a:lnTo>
                  <a:lnTo>
                    <a:pt x="12951" y="528"/>
                  </a:lnTo>
                  <a:lnTo>
                    <a:pt x="28754" y="528"/>
                  </a:lnTo>
                  <a:cubicBezTo>
                    <a:pt x="28811" y="657"/>
                    <a:pt x="28996" y="771"/>
                    <a:pt x="29111" y="771"/>
                  </a:cubicBezTo>
                  <a:cubicBezTo>
                    <a:pt x="29353" y="771"/>
                    <a:pt x="29524" y="600"/>
                    <a:pt x="29524" y="414"/>
                  </a:cubicBezTo>
                  <a:cubicBezTo>
                    <a:pt x="29524" y="172"/>
                    <a:pt x="29353" y="1"/>
                    <a:pt x="2911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 rot="-5400000">
              <a:off x="6617711" y="3742147"/>
              <a:ext cx="953596" cy="173120"/>
            </a:xfrm>
            <a:custGeom>
              <a:avLst/>
              <a:gdLst/>
              <a:ahLst/>
              <a:cxnLst/>
              <a:rect l="l" t="t" r="r" b="b"/>
              <a:pathLst>
                <a:path w="21923" h="3980" extrusionOk="0">
                  <a:moveTo>
                    <a:pt x="21566" y="0"/>
                  </a:moveTo>
                  <a:cubicBezTo>
                    <a:pt x="21394" y="0"/>
                    <a:pt x="21209" y="114"/>
                    <a:pt x="21209" y="300"/>
                  </a:cubicBezTo>
                  <a:lnTo>
                    <a:pt x="11168" y="300"/>
                  </a:lnTo>
                  <a:lnTo>
                    <a:pt x="11168" y="3752"/>
                  </a:lnTo>
                  <a:lnTo>
                    <a:pt x="0" y="3752"/>
                  </a:lnTo>
                  <a:lnTo>
                    <a:pt x="0" y="3980"/>
                  </a:lnTo>
                  <a:lnTo>
                    <a:pt x="11410" y="3980"/>
                  </a:lnTo>
                  <a:lnTo>
                    <a:pt x="11410" y="542"/>
                  </a:lnTo>
                  <a:lnTo>
                    <a:pt x="21209" y="542"/>
                  </a:lnTo>
                  <a:cubicBezTo>
                    <a:pt x="21209" y="656"/>
                    <a:pt x="21394" y="771"/>
                    <a:pt x="21566" y="771"/>
                  </a:cubicBezTo>
                  <a:cubicBezTo>
                    <a:pt x="21751" y="771"/>
                    <a:pt x="21922" y="599"/>
                    <a:pt x="21922" y="414"/>
                  </a:cubicBezTo>
                  <a:cubicBezTo>
                    <a:pt x="21922" y="186"/>
                    <a:pt x="21751" y="0"/>
                    <a:pt x="2156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 rot="-5400000">
              <a:off x="6516884" y="3690342"/>
              <a:ext cx="1059686" cy="170641"/>
            </a:xfrm>
            <a:custGeom>
              <a:avLst/>
              <a:gdLst/>
              <a:ahLst/>
              <a:cxnLst/>
              <a:rect l="l" t="t" r="r" b="b"/>
              <a:pathLst>
                <a:path w="24362" h="3923" extrusionOk="0">
                  <a:moveTo>
                    <a:pt x="24004" y="1"/>
                  </a:moveTo>
                  <a:cubicBezTo>
                    <a:pt x="23819" y="1"/>
                    <a:pt x="23648" y="115"/>
                    <a:pt x="23648" y="300"/>
                  </a:cubicBezTo>
                  <a:lnTo>
                    <a:pt x="10098" y="300"/>
                  </a:lnTo>
                  <a:lnTo>
                    <a:pt x="10098" y="3680"/>
                  </a:lnTo>
                  <a:lnTo>
                    <a:pt x="0" y="3680"/>
                  </a:lnTo>
                  <a:lnTo>
                    <a:pt x="0" y="3923"/>
                  </a:lnTo>
                  <a:lnTo>
                    <a:pt x="10341" y="3923"/>
                  </a:lnTo>
                  <a:lnTo>
                    <a:pt x="10341" y="543"/>
                  </a:lnTo>
                  <a:lnTo>
                    <a:pt x="23648" y="543"/>
                  </a:lnTo>
                  <a:cubicBezTo>
                    <a:pt x="23648" y="657"/>
                    <a:pt x="23819" y="771"/>
                    <a:pt x="24004" y="771"/>
                  </a:cubicBezTo>
                  <a:cubicBezTo>
                    <a:pt x="24176" y="771"/>
                    <a:pt x="24361" y="600"/>
                    <a:pt x="24361" y="414"/>
                  </a:cubicBezTo>
                  <a:cubicBezTo>
                    <a:pt x="24361" y="186"/>
                    <a:pt x="24176" y="1"/>
                    <a:pt x="240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14"/>
          <p:cNvGrpSpPr/>
          <p:nvPr/>
        </p:nvGrpSpPr>
        <p:grpSpPr>
          <a:xfrm rot="10800000">
            <a:off x="438850" y="-3"/>
            <a:ext cx="274372" cy="3323141"/>
            <a:chOff x="9" y="2835115"/>
            <a:chExt cx="134668" cy="1631069"/>
          </a:xfrm>
        </p:grpSpPr>
        <p:sp>
          <p:nvSpPr>
            <p:cNvPr id="385" name="Google Shape;385;p14"/>
            <p:cNvSpPr/>
            <p:nvPr/>
          </p:nvSpPr>
          <p:spPr>
            <a:xfrm rot="-5400000">
              <a:off x="-655129" y="3676378"/>
              <a:ext cx="1497053" cy="82558"/>
            </a:xfrm>
            <a:custGeom>
              <a:avLst/>
              <a:gdLst/>
              <a:ahLst/>
              <a:cxnLst/>
              <a:rect l="l" t="t" r="r" b="b"/>
              <a:pathLst>
                <a:path w="34417" h="1898" extrusionOk="0">
                  <a:moveTo>
                    <a:pt x="34060" y="0"/>
                  </a:moveTo>
                  <a:cubicBezTo>
                    <a:pt x="33874" y="0"/>
                    <a:pt x="33760" y="57"/>
                    <a:pt x="33703" y="228"/>
                  </a:cubicBezTo>
                  <a:lnTo>
                    <a:pt x="21694" y="228"/>
                  </a:lnTo>
                  <a:lnTo>
                    <a:pt x="20268" y="1655"/>
                  </a:lnTo>
                  <a:lnTo>
                    <a:pt x="0" y="1655"/>
                  </a:lnTo>
                  <a:lnTo>
                    <a:pt x="0" y="1897"/>
                  </a:lnTo>
                  <a:lnTo>
                    <a:pt x="20382" y="1897"/>
                  </a:lnTo>
                  <a:lnTo>
                    <a:pt x="21751" y="471"/>
                  </a:lnTo>
                  <a:lnTo>
                    <a:pt x="33703" y="471"/>
                  </a:lnTo>
                  <a:cubicBezTo>
                    <a:pt x="33760" y="642"/>
                    <a:pt x="33874" y="713"/>
                    <a:pt x="34060" y="713"/>
                  </a:cubicBezTo>
                  <a:cubicBezTo>
                    <a:pt x="34288" y="713"/>
                    <a:pt x="34416" y="585"/>
                    <a:pt x="34416" y="357"/>
                  </a:cubicBezTo>
                  <a:cubicBezTo>
                    <a:pt x="34416" y="114"/>
                    <a:pt x="34288" y="0"/>
                    <a:pt x="3406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 rot="-5400000">
              <a:off x="-420003" y="3973575"/>
              <a:ext cx="912621" cy="72597"/>
            </a:xfrm>
            <a:custGeom>
              <a:avLst/>
              <a:gdLst/>
              <a:ahLst/>
              <a:cxnLst/>
              <a:rect l="l" t="t" r="r" b="b"/>
              <a:pathLst>
                <a:path w="20981" h="1669" extrusionOk="0">
                  <a:moveTo>
                    <a:pt x="20567" y="0"/>
                  </a:moveTo>
                  <a:cubicBezTo>
                    <a:pt x="20382" y="0"/>
                    <a:pt x="20210" y="185"/>
                    <a:pt x="20210" y="357"/>
                  </a:cubicBezTo>
                  <a:cubicBezTo>
                    <a:pt x="20210" y="414"/>
                    <a:pt x="20210" y="485"/>
                    <a:pt x="20268" y="542"/>
                  </a:cubicBezTo>
                  <a:lnTo>
                    <a:pt x="19383" y="1426"/>
                  </a:lnTo>
                  <a:lnTo>
                    <a:pt x="0" y="1426"/>
                  </a:lnTo>
                  <a:lnTo>
                    <a:pt x="0" y="1669"/>
                  </a:lnTo>
                  <a:lnTo>
                    <a:pt x="19440" y="1669"/>
                  </a:lnTo>
                  <a:lnTo>
                    <a:pt x="20382" y="713"/>
                  </a:lnTo>
                  <a:lnTo>
                    <a:pt x="20567" y="713"/>
                  </a:lnTo>
                  <a:cubicBezTo>
                    <a:pt x="20810" y="713"/>
                    <a:pt x="20981" y="599"/>
                    <a:pt x="20981" y="357"/>
                  </a:cubicBezTo>
                  <a:cubicBezTo>
                    <a:pt x="20981" y="185"/>
                    <a:pt x="20810" y="0"/>
                    <a:pt x="2056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 rot="-5400000">
              <a:off x="-388076" y="4029078"/>
              <a:ext cx="843156" cy="31057"/>
            </a:xfrm>
            <a:custGeom>
              <a:avLst/>
              <a:gdLst/>
              <a:ahLst/>
              <a:cxnLst/>
              <a:rect l="l" t="t" r="r" b="b"/>
              <a:pathLst>
                <a:path w="19384" h="714" extrusionOk="0">
                  <a:moveTo>
                    <a:pt x="19027" y="1"/>
                  </a:moveTo>
                  <a:cubicBezTo>
                    <a:pt x="18841" y="1"/>
                    <a:pt x="18727" y="72"/>
                    <a:pt x="18670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18670" y="486"/>
                  </a:lnTo>
                  <a:cubicBezTo>
                    <a:pt x="18727" y="657"/>
                    <a:pt x="18841" y="714"/>
                    <a:pt x="19027" y="714"/>
                  </a:cubicBezTo>
                  <a:cubicBezTo>
                    <a:pt x="19198" y="714"/>
                    <a:pt x="19383" y="600"/>
                    <a:pt x="19383" y="357"/>
                  </a:cubicBezTo>
                  <a:cubicBezTo>
                    <a:pt x="19383" y="129"/>
                    <a:pt x="19198" y="1"/>
                    <a:pt x="19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 rot="-5400000">
              <a:off x="-758457" y="3604107"/>
              <a:ext cx="1631069" cy="93085"/>
            </a:xfrm>
            <a:custGeom>
              <a:avLst/>
              <a:gdLst/>
              <a:ahLst/>
              <a:cxnLst/>
              <a:rect l="l" t="t" r="r" b="b"/>
              <a:pathLst>
                <a:path w="37498" h="2140" extrusionOk="0">
                  <a:moveTo>
                    <a:pt x="37140" y="1"/>
                  </a:moveTo>
                  <a:cubicBezTo>
                    <a:pt x="36969" y="1"/>
                    <a:pt x="36855" y="115"/>
                    <a:pt x="36784" y="243"/>
                  </a:cubicBezTo>
                  <a:lnTo>
                    <a:pt x="21523" y="243"/>
                  </a:lnTo>
                  <a:lnTo>
                    <a:pt x="19911" y="1897"/>
                  </a:lnTo>
                  <a:lnTo>
                    <a:pt x="0" y="1897"/>
                  </a:lnTo>
                  <a:lnTo>
                    <a:pt x="0" y="2140"/>
                  </a:lnTo>
                  <a:lnTo>
                    <a:pt x="20025" y="2140"/>
                  </a:lnTo>
                  <a:lnTo>
                    <a:pt x="21637" y="471"/>
                  </a:lnTo>
                  <a:lnTo>
                    <a:pt x="36784" y="471"/>
                  </a:lnTo>
                  <a:cubicBezTo>
                    <a:pt x="36855" y="657"/>
                    <a:pt x="36969" y="771"/>
                    <a:pt x="37140" y="771"/>
                  </a:cubicBezTo>
                  <a:cubicBezTo>
                    <a:pt x="37326" y="771"/>
                    <a:pt x="37497" y="600"/>
                    <a:pt x="37497" y="357"/>
                  </a:cubicBezTo>
                  <a:cubicBezTo>
                    <a:pt x="37497" y="172"/>
                    <a:pt x="37326" y="1"/>
                    <a:pt x="371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14"/>
          <p:cNvSpPr txBox="1">
            <a:spLocks noGrp="1"/>
          </p:cNvSpPr>
          <p:nvPr>
            <p:ph type="title"/>
          </p:nvPr>
        </p:nvSpPr>
        <p:spPr>
          <a:xfrm>
            <a:off x="1063113" y="3343800"/>
            <a:ext cx="4831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1"/>
          </p:nvPr>
        </p:nvSpPr>
        <p:spPr>
          <a:xfrm>
            <a:off x="1063125" y="1342850"/>
            <a:ext cx="5474100" cy="18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8" r:id="rId12"/>
    <p:sldLayoutId id="2147483672" r:id="rId13"/>
    <p:sldLayoutId id="2147483677" r:id="rId14"/>
    <p:sldLayoutId id="214748367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6"/>
          <p:cNvSpPr txBox="1">
            <a:spLocks noGrp="1"/>
          </p:cNvSpPr>
          <p:nvPr>
            <p:ph type="ctrTitle"/>
          </p:nvPr>
        </p:nvSpPr>
        <p:spPr>
          <a:xfrm>
            <a:off x="536456" y="618450"/>
            <a:ext cx="5243700" cy="17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 – Projet </a:t>
            </a:r>
            <a:br>
              <a:rPr lang="en" dirty="0"/>
            </a:br>
            <a:r>
              <a:rPr lang="en" sz="2400" dirty="0">
                <a:solidFill>
                  <a:schemeClr val="accent4">
                    <a:lumMod val="75000"/>
                  </a:schemeClr>
                </a:solidFill>
              </a:rPr>
              <a:t>Android Studio - TrainConnect</a:t>
            </a:r>
            <a:endParaRPr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32" name="Google Shape;832;p36"/>
          <p:cNvSpPr txBox="1">
            <a:spLocks noGrp="1"/>
          </p:cNvSpPr>
          <p:nvPr>
            <p:ph type="subTitle" idx="1"/>
          </p:nvPr>
        </p:nvSpPr>
        <p:spPr>
          <a:xfrm>
            <a:off x="1669189" y="3073863"/>
            <a:ext cx="5243700" cy="1138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Maghrebi Mohamed Ali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>
                    <a:lumMod val="75000"/>
                  </a:schemeClr>
                </a:solidFill>
                <a:latin typeface="Britannic Bold" panose="020B0903060703020204" pitchFamily="34" charset="0"/>
              </a:rPr>
              <a:t>2 GEC 3</a:t>
            </a:r>
            <a:endParaRPr sz="2000" b="1" dirty="0">
              <a:solidFill>
                <a:schemeClr val="accent4">
                  <a:lumMod val="75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2" name="Image 1" descr="☎️ المدرسة الوطنية للإلكترونيك و للإتصالات بصفاقس - تعليم عالي - مدارس  عمومية | صفاقس - Ween.tn">
            <a:extLst>
              <a:ext uri="{FF2B5EF4-FFF2-40B4-BE49-F238E27FC236}">
                <a16:creationId xmlns:a16="http://schemas.microsoft.com/office/drawing/2014/main" id="{AE85CB82-E289-B24C-4F79-BDA134FB017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45" y="247264"/>
            <a:ext cx="1382400" cy="61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85D2F1F-8825-7CB7-D89C-A786F7DC7C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22650" y="2806650"/>
            <a:ext cx="1405350" cy="1405350"/>
          </a:xfrm>
          <a:prstGeom prst="rect">
            <a:avLst/>
          </a:prstGeom>
        </p:spPr>
      </p:pic>
      <p:sp>
        <p:nvSpPr>
          <p:cNvPr id="5" name="Google Shape;832;p36">
            <a:extLst>
              <a:ext uri="{FF2B5EF4-FFF2-40B4-BE49-F238E27FC236}">
                <a16:creationId xmlns:a16="http://schemas.microsoft.com/office/drawing/2014/main" id="{50CCBC89-8D3E-8FA7-B74E-74C14E27CFD0}"/>
              </a:ext>
            </a:extLst>
          </p:cNvPr>
          <p:cNvSpPr txBox="1">
            <a:spLocks/>
          </p:cNvSpPr>
          <p:nvPr/>
        </p:nvSpPr>
        <p:spPr>
          <a:xfrm>
            <a:off x="1775906" y="2806650"/>
            <a:ext cx="1382400" cy="36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r"/>
            <a:r>
              <a:rPr lang="pt-BR" sz="1800" b="1" u="sng" dirty="0"/>
              <a:t>Réalisé par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713225" y="2109175"/>
            <a:ext cx="41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Gare Activity</a:t>
            </a:r>
            <a:endParaRPr dirty="0"/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713225" y="1155439"/>
            <a:ext cx="113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0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" name="Google Shape;1257;p56"/>
          <p:cNvGrpSpPr/>
          <p:nvPr/>
        </p:nvGrpSpPr>
        <p:grpSpPr>
          <a:xfrm>
            <a:off x="39824" y="3516185"/>
            <a:ext cx="322163" cy="1650626"/>
            <a:chOff x="4792513" y="2979701"/>
            <a:chExt cx="258766" cy="1325804"/>
          </a:xfrm>
        </p:grpSpPr>
        <p:sp>
          <p:nvSpPr>
            <p:cNvPr id="1259" name="Google Shape;1259;p56"/>
            <p:cNvSpPr/>
            <p:nvPr/>
          </p:nvSpPr>
          <p:spPr>
            <a:xfrm rot="-5400000">
              <a:off x="4335310" y="3589536"/>
              <a:ext cx="1325804" cy="106134"/>
            </a:xfrm>
            <a:custGeom>
              <a:avLst/>
              <a:gdLst/>
              <a:ahLst/>
              <a:cxnLst/>
              <a:rect l="l" t="t" r="r" b="b"/>
              <a:pathLst>
                <a:path w="30480" h="2440" extrusionOk="0">
                  <a:moveTo>
                    <a:pt x="0" y="0"/>
                  </a:moveTo>
                  <a:lnTo>
                    <a:pt x="0" y="243"/>
                  </a:lnTo>
                  <a:lnTo>
                    <a:pt x="16459" y="243"/>
                  </a:lnTo>
                  <a:lnTo>
                    <a:pt x="18656" y="2439"/>
                  </a:lnTo>
                  <a:lnTo>
                    <a:pt x="22878" y="2439"/>
                  </a:lnTo>
                  <a:lnTo>
                    <a:pt x="24361" y="899"/>
                  </a:lnTo>
                  <a:lnTo>
                    <a:pt x="29767" y="899"/>
                  </a:lnTo>
                  <a:cubicBezTo>
                    <a:pt x="29824" y="1013"/>
                    <a:pt x="29952" y="1127"/>
                    <a:pt x="30066" y="1127"/>
                  </a:cubicBezTo>
                  <a:cubicBezTo>
                    <a:pt x="30309" y="1127"/>
                    <a:pt x="30480" y="956"/>
                    <a:pt x="30480" y="771"/>
                  </a:cubicBezTo>
                  <a:cubicBezTo>
                    <a:pt x="30480" y="542"/>
                    <a:pt x="30309" y="357"/>
                    <a:pt x="30066" y="357"/>
                  </a:cubicBezTo>
                  <a:cubicBezTo>
                    <a:pt x="29881" y="357"/>
                    <a:pt x="29767" y="471"/>
                    <a:pt x="29710" y="656"/>
                  </a:cubicBezTo>
                  <a:lnTo>
                    <a:pt x="24247" y="656"/>
                  </a:lnTo>
                  <a:lnTo>
                    <a:pt x="22749" y="2197"/>
                  </a:lnTo>
                  <a:lnTo>
                    <a:pt x="18770" y="2197"/>
                  </a:lnTo>
                  <a:lnTo>
                    <a:pt x="165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 rot="-5400000">
              <a:off x="4348012" y="3656827"/>
              <a:ext cx="1196790" cy="100566"/>
            </a:xfrm>
            <a:custGeom>
              <a:avLst/>
              <a:gdLst/>
              <a:ahLst/>
              <a:cxnLst/>
              <a:rect l="l" t="t" r="r" b="b"/>
              <a:pathLst>
                <a:path w="27514" h="2312" extrusionOk="0">
                  <a:moveTo>
                    <a:pt x="27157" y="1"/>
                  </a:moveTo>
                  <a:cubicBezTo>
                    <a:pt x="26971" y="1"/>
                    <a:pt x="26857" y="115"/>
                    <a:pt x="26800" y="300"/>
                  </a:cubicBezTo>
                  <a:lnTo>
                    <a:pt x="23890" y="300"/>
                  </a:lnTo>
                  <a:lnTo>
                    <a:pt x="22165" y="2083"/>
                  </a:lnTo>
                  <a:lnTo>
                    <a:pt x="19612" y="2083"/>
                  </a:lnTo>
                  <a:lnTo>
                    <a:pt x="17643" y="115"/>
                  </a:lnTo>
                  <a:lnTo>
                    <a:pt x="0" y="115"/>
                  </a:lnTo>
                  <a:lnTo>
                    <a:pt x="0" y="357"/>
                  </a:lnTo>
                  <a:lnTo>
                    <a:pt x="17586" y="357"/>
                  </a:lnTo>
                  <a:lnTo>
                    <a:pt x="19483" y="2311"/>
                  </a:lnTo>
                  <a:lnTo>
                    <a:pt x="22222" y="2311"/>
                  </a:lnTo>
                  <a:lnTo>
                    <a:pt x="24004" y="528"/>
                  </a:lnTo>
                  <a:lnTo>
                    <a:pt x="26800" y="528"/>
                  </a:lnTo>
                  <a:cubicBezTo>
                    <a:pt x="26857" y="657"/>
                    <a:pt x="26971" y="771"/>
                    <a:pt x="27157" y="771"/>
                  </a:cubicBezTo>
                  <a:cubicBezTo>
                    <a:pt x="27385" y="771"/>
                    <a:pt x="27513" y="600"/>
                    <a:pt x="27513" y="414"/>
                  </a:cubicBezTo>
                  <a:cubicBezTo>
                    <a:pt x="27513" y="172"/>
                    <a:pt x="27385" y="1"/>
                    <a:pt x="271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 rot="-5400000">
              <a:off x="4316977" y="3695300"/>
              <a:ext cx="1119234" cy="101175"/>
            </a:xfrm>
            <a:custGeom>
              <a:avLst/>
              <a:gdLst/>
              <a:ahLst/>
              <a:cxnLst/>
              <a:rect l="l" t="t" r="r" b="b"/>
              <a:pathLst>
                <a:path w="25731" h="2326" extrusionOk="0">
                  <a:moveTo>
                    <a:pt x="25374" y="1"/>
                  </a:moveTo>
                  <a:cubicBezTo>
                    <a:pt x="25188" y="1"/>
                    <a:pt x="25074" y="129"/>
                    <a:pt x="25017" y="300"/>
                  </a:cubicBezTo>
                  <a:lnTo>
                    <a:pt x="23947" y="300"/>
                  </a:lnTo>
                  <a:lnTo>
                    <a:pt x="22165" y="2083"/>
                  </a:lnTo>
                  <a:lnTo>
                    <a:pt x="20382" y="2083"/>
                  </a:lnTo>
                  <a:lnTo>
                    <a:pt x="18955" y="657"/>
                  </a:lnTo>
                  <a:lnTo>
                    <a:pt x="0" y="657"/>
                  </a:lnTo>
                  <a:lnTo>
                    <a:pt x="0" y="899"/>
                  </a:lnTo>
                  <a:lnTo>
                    <a:pt x="18827" y="899"/>
                  </a:lnTo>
                  <a:lnTo>
                    <a:pt x="20253" y="2326"/>
                  </a:lnTo>
                  <a:lnTo>
                    <a:pt x="22222" y="2326"/>
                  </a:lnTo>
                  <a:lnTo>
                    <a:pt x="24062" y="543"/>
                  </a:lnTo>
                  <a:lnTo>
                    <a:pt x="25017" y="543"/>
                  </a:lnTo>
                  <a:cubicBezTo>
                    <a:pt x="25074" y="657"/>
                    <a:pt x="25188" y="785"/>
                    <a:pt x="25374" y="785"/>
                  </a:cubicBezTo>
                  <a:cubicBezTo>
                    <a:pt x="25545" y="785"/>
                    <a:pt x="25730" y="600"/>
                    <a:pt x="25730" y="429"/>
                  </a:cubicBezTo>
                  <a:cubicBezTo>
                    <a:pt x="25730" y="186"/>
                    <a:pt x="25545" y="1"/>
                    <a:pt x="253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 rot="-5400000">
              <a:off x="4328765" y="3810699"/>
              <a:ext cx="958554" cy="31057"/>
            </a:xfrm>
            <a:custGeom>
              <a:avLst/>
              <a:gdLst/>
              <a:ahLst/>
              <a:cxnLst/>
              <a:rect l="l" t="t" r="r" b="b"/>
              <a:pathLst>
                <a:path w="22037" h="714" extrusionOk="0">
                  <a:moveTo>
                    <a:pt x="21623" y="1"/>
                  </a:moveTo>
                  <a:cubicBezTo>
                    <a:pt x="21508" y="1"/>
                    <a:pt x="21323" y="58"/>
                    <a:pt x="21266" y="243"/>
                  </a:cubicBezTo>
                  <a:lnTo>
                    <a:pt x="0" y="243"/>
                  </a:lnTo>
                  <a:lnTo>
                    <a:pt x="0" y="486"/>
                  </a:lnTo>
                  <a:lnTo>
                    <a:pt x="21266" y="486"/>
                  </a:lnTo>
                  <a:cubicBezTo>
                    <a:pt x="21323" y="657"/>
                    <a:pt x="21508" y="714"/>
                    <a:pt x="21623" y="714"/>
                  </a:cubicBezTo>
                  <a:cubicBezTo>
                    <a:pt x="21865" y="714"/>
                    <a:pt x="22036" y="600"/>
                    <a:pt x="22036" y="357"/>
                  </a:cubicBezTo>
                  <a:cubicBezTo>
                    <a:pt x="22036" y="129"/>
                    <a:pt x="21865" y="1"/>
                    <a:pt x="2162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AFEA288D-9270-1915-955F-79F94077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Activity_gare </a:t>
            </a:r>
            <a:r>
              <a:rPr lang="fr" sz="1800" dirty="0">
                <a:latin typeface="Jokerman" panose="04090605060D06020702" pitchFamily="82" charset="0"/>
              </a:rPr>
              <a:t>. </a:t>
            </a:r>
            <a:r>
              <a:rPr lang="en" dirty="0">
                <a:latin typeface="Jokerman" panose="04090605060D06020702" pitchFamily="82" charset="0"/>
              </a:rPr>
              <a:t>XML</a:t>
            </a:r>
            <a:endParaRPr lang="fr-FR" dirty="0"/>
          </a:p>
        </p:txBody>
      </p:sp>
      <p:grpSp>
        <p:nvGrpSpPr>
          <p:cNvPr id="6" name="Google Shape;1628;p66">
            <a:extLst>
              <a:ext uri="{FF2B5EF4-FFF2-40B4-BE49-F238E27FC236}">
                <a16:creationId xmlns:a16="http://schemas.microsoft.com/office/drawing/2014/main" id="{5A7D1AE7-6751-BC44-0F42-A4B5DC08FE07}"/>
              </a:ext>
            </a:extLst>
          </p:cNvPr>
          <p:cNvGrpSpPr/>
          <p:nvPr/>
        </p:nvGrpSpPr>
        <p:grpSpPr>
          <a:xfrm>
            <a:off x="6241778" y="1207021"/>
            <a:ext cx="1900215" cy="3467919"/>
            <a:chOff x="5186401" y="494525"/>
            <a:chExt cx="1834973" cy="3724678"/>
          </a:xfrm>
        </p:grpSpPr>
        <p:sp>
          <p:nvSpPr>
            <p:cNvPr id="7" name="Google Shape;1629;p66">
              <a:extLst>
                <a:ext uri="{FF2B5EF4-FFF2-40B4-BE49-F238E27FC236}">
                  <a16:creationId xmlns:a16="http://schemas.microsoft.com/office/drawing/2014/main" id="{FF843A08-0477-DA88-A59C-D80D2EB269B9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630;p66">
              <a:extLst>
                <a:ext uri="{FF2B5EF4-FFF2-40B4-BE49-F238E27FC236}">
                  <a16:creationId xmlns:a16="http://schemas.microsoft.com/office/drawing/2014/main" id="{D36EAD28-26CF-1D58-0B23-902FCF18474A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258;p56">
            <a:extLst>
              <a:ext uri="{FF2B5EF4-FFF2-40B4-BE49-F238E27FC236}">
                <a16:creationId xmlns:a16="http://schemas.microsoft.com/office/drawing/2014/main" id="{8C3DBA85-8408-A6F8-4D41-BEBEAC5A1598}"/>
              </a:ext>
            </a:extLst>
          </p:cNvPr>
          <p:cNvSpPr/>
          <p:nvPr/>
        </p:nvSpPr>
        <p:spPr>
          <a:xfrm rot="10800000">
            <a:off x="3926031" y="1198881"/>
            <a:ext cx="2427349" cy="189654"/>
          </a:xfrm>
          <a:custGeom>
            <a:avLst/>
            <a:gdLst/>
            <a:ahLst/>
            <a:cxnLst/>
            <a:rect l="l" t="t" r="r" b="b"/>
            <a:pathLst>
              <a:path w="29111" h="2555" extrusionOk="0">
                <a:moveTo>
                  <a:pt x="0" y="1"/>
                </a:moveTo>
                <a:lnTo>
                  <a:pt x="0" y="229"/>
                </a:lnTo>
                <a:lnTo>
                  <a:pt x="15803" y="229"/>
                </a:lnTo>
                <a:lnTo>
                  <a:pt x="18114" y="2554"/>
                </a:lnTo>
                <a:lnTo>
                  <a:pt x="23462" y="2554"/>
                </a:lnTo>
                <a:lnTo>
                  <a:pt x="24775" y="1185"/>
                </a:lnTo>
                <a:lnTo>
                  <a:pt x="28397" y="1185"/>
                </a:lnTo>
                <a:cubicBezTo>
                  <a:pt x="28397" y="1370"/>
                  <a:pt x="28583" y="1484"/>
                  <a:pt x="28754" y="1484"/>
                </a:cubicBezTo>
                <a:cubicBezTo>
                  <a:pt x="28939" y="1484"/>
                  <a:pt x="29111" y="1299"/>
                  <a:pt x="29111" y="1128"/>
                </a:cubicBezTo>
                <a:cubicBezTo>
                  <a:pt x="29111" y="885"/>
                  <a:pt x="28939" y="714"/>
                  <a:pt x="28754" y="714"/>
                </a:cubicBezTo>
                <a:cubicBezTo>
                  <a:pt x="28583" y="714"/>
                  <a:pt x="28454" y="828"/>
                  <a:pt x="28397" y="942"/>
                </a:cubicBezTo>
                <a:lnTo>
                  <a:pt x="24718" y="942"/>
                </a:lnTo>
                <a:lnTo>
                  <a:pt x="23405" y="2312"/>
                </a:lnTo>
                <a:lnTo>
                  <a:pt x="18242" y="2312"/>
                </a:lnTo>
                <a:lnTo>
                  <a:pt x="15917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1258;p56">
            <a:extLst>
              <a:ext uri="{FF2B5EF4-FFF2-40B4-BE49-F238E27FC236}">
                <a16:creationId xmlns:a16="http://schemas.microsoft.com/office/drawing/2014/main" id="{9F527218-8CA9-FB1D-E98D-1094155E1A60}"/>
              </a:ext>
            </a:extLst>
          </p:cNvPr>
          <p:cNvSpPr/>
          <p:nvPr/>
        </p:nvSpPr>
        <p:spPr>
          <a:xfrm rot="10800000">
            <a:off x="3926030" y="2487467"/>
            <a:ext cx="1397809" cy="189654"/>
          </a:xfrm>
          <a:custGeom>
            <a:avLst/>
            <a:gdLst/>
            <a:ahLst/>
            <a:cxnLst/>
            <a:rect l="l" t="t" r="r" b="b"/>
            <a:pathLst>
              <a:path w="29111" h="2555" extrusionOk="0">
                <a:moveTo>
                  <a:pt x="0" y="1"/>
                </a:moveTo>
                <a:lnTo>
                  <a:pt x="0" y="229"/>
                </a:lnTo>
                <a:lnTo>
                  <a:pt x="15803" y="229"/>
                </a:lnTo>
                <a:lnTo>
                  <a:pt x="18114" y="2554"/>
                </a:lnTo>
                <a:lnTo>
                  <a:pt x="23462" y="2554"/>
                </a:lnTo>
                <a:lnTo>
                  <a:pt x="24775" y="1185"/>
                </a:lnTo>
                <a:lnTo>
                  <a:pt x="28397" y="1185"/>
                </a:lnTo>
                <a:cubicBezTo>
                  <a:pt x="28397" y="1370"/>
                  <a:pt x="28583" y="1484"/>
                  <a:pt x="28754" y="1484"/>
                </a:cubicBezTo>
                <a:cubicBezTo>
                  <a:pt x="28939" y="1484"/>
                  <a:pt x="29111" y="1299"/>
                  <a:pt x="29111" y="1128"/>
                </a:cubicBezTo>
                <a:cubicBezTo>
                  <a:pt x="29111" y="885"/>
                  <a:pt x="28939" y="714"/>
                  <a:pt x="28754" y="714"/>
                </a:cubicBezTo>
                <a:cubicBezTo>
                  <a:pt x="28583" y="714"/>
                  <a:pt x="28454" y="828"/>
                  <a:pt x="28397" y="942"/>
                </a:cubicBezTo>
                <a:lnTo>
                  <a:pt x="24718" y="942"/>
                </a:lnTo>
                <a:lnTo>
                  <a:pt x="23405" y="2312"/>
                </a:lnTo>
                <a:lnTo>
                  <a:pt x="18242" y="2312"/>
                </a:lnTo>
                <a:lnTo>
                  <a:pt x="15917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6" name="Google Shape;1262;p56">
            <a:extLst>
              <a:ext uri="{FF2B5EF4-FFF2-40B4-BE49-F238E27FC236}">
                <a16:creationId xmlns:a16="http://schemas.microsoft.com/office/drawing/2014/main" id="{83B6FC92-9655-E793-EE18-C35F01C825F6}"/>
              </a:ext>
            </a:extLst>
          </p:cNvPr>
          <p:cNvSpPr/>
          <p:nvPr/>
        </p:nvSpPr>
        <p:spPr>
          <a:xfrm rot="16200000">
            <a:off x="4959160" y="2294261"/>
            <a:ext cx="720000" cy="45719"/>
          </a:xfrm>
          <a:custGeom>
            <a:avLst/>
            <a:gdLst/>
            <a:ahLst/>
            <a:cxnLst/>
            <a:rect l="l" t="t" r="r" b="b"/>
            <a:pathLst>
              <a:path w="22037" h="714" extrusionOk="0">
                <a:moveTo>
                  <a:pt x="21623" y="1"/>
                </a:moveTo>
                <a:cubicBezTo>
                  <a:pt x="21508" y="1"/>
                  <a:pt x="21323" y="58"/>
                  <a:pt x="21266" y="243"/>
                </a:cubicBezTo>
                <a:lnTo>
                  <a:pt x="0" y="243"/>
                </a:lnTo>
                <a:lnTo>
                  <a:pt x="0" y="486"/>
                </a:lnTo>
                <a:lnTo>
                  <a:pt x="21266" y="486"/>
                </a:lnTo>
                <a:cubicBezTo>
                  <a:pt x="21323" y="657"/>
                  <a:pt x="21508" y="714"/>
                  <a:pt x="21623" y="714"/>
                </a:cubicBezTo>
                <a:cubicBezTo>
                  <a:pt x="21865" y="714"/>
                  <a:pt x="22036" y="600"/>
                  <a:pt x="22036" y="357"/>
                </a:cubicBezTo>
                <a:cubicBezTo>
                  <a:pt x="22036" y="129"/>
                  <a:pt x="21865" y="1"/>
                  <a:pt x="21623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7" name="Google Shape;1262;p56">
            <a:extLst>
              <a:ext uri="{FF2B5EF4-FFF2-40B4-BE49-F238E27FC236}">
                <a16:creationId xmlns:a16="http://schemas.microsoft.com/office/drawing/2014/main" id="{B23FA547-C42A-CA9C-F701-CC5CB8B003E7}"/>
              </a:ext>
            </a:extLst>
          </p:cNvPr>
          <p:cNvSpPr/>
          <p:nvPr/>
        </p:nvSpPr>
        <p:spPr>
          <a:xfrm rot="10800000">
            <a:off x="5305824" y="1935647"/>
            <a:ext cx="1060447" cy="58613"/>
          </a:xfrm>
          <a:custGeom>
            <a:avLst/>
            <a:gdLst/>
            <a:ahLst/>
            <a:cxnLst/>
            <a:rect l="l" t="t" r="r" b="b"/>
            <a:pathLst>
              <a:path w="22037" h="714" extrusionOk="0">
                <a:moveTo>
                  <a:pt x="21623" y="1"/>
                </a:moveTo>
                <a:cubicBezTo>
                  <a:pt x="21508" y="1"/>
                  <a:pt x="21323" y="58"/>
                  <a:pt x="21266" y="243"/>
                </a:cubicBezTo>
                <a:lnTo>
                  <a:pt x="0" y="243"/>
                </a:lnTo>
                <a:lnTo>
                  <a:pt x="0" y="486"/>
                </a:lnTo>
                <a:lnTo>
                  <a:pt x="21266" y="486"/>
                </a:lnTo>
                <a:cubicBezTo>
                  <a:pt x="21323" y="657"/>
                  <a:pt x="21508" y="714"/>
                  <a:pt x="21623" y="714"/>
                </a:cubicBezTo>
                <a:cubicBezTo>
                  <a:pt x="21865" y="714"/>
                  <a:pt x="22036" y="600"/>
                  <a:pt x="22036" y="357"/>
                </a:cubicBezTo>
                <a:cubicBezTo>
                  <a:pt x="22036" y="129"/>
                  <a:pt x="21865" y="1"/>
                  <a:pt x="21623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1" name="Google Shape;1258;p56">
            <a:extLst>
              <a:ext uri="{FF2B5EF4-FFF2-40B4-BE49-F238E27FC236}">
                <a16:creationId xmlns:a16="http://schemas.microsoft.com/office/drawing/2014/main" id="{BFA32473-AC66-0D0B-E333-8F86DF7900DE}"/>
              </a:ext>
            </a:extLst>
          </p:cNvPr>
          <p:cNvSpPr/>
          <p:nvPr/>
        </p:nvSpPr>
        <p:spPr>
          <a:xfrm rot="10800000">
            <a:off x="3929418" y="4102904"/>
            <a:ext cx="1688175" cy="189654"/>
          </a:xfrm>
          <a:custGeom>
            <a:avLst/>
            <a:gdLst/>
            <a:ahLst/>
            <a:cxnLst/>
            <a:rect l="l" t="t" r="r" b="b"/>
            <a:pathLst>
              <a:path w="29111" h="2555" extrusionOk="0">
                <a:moveTo>
                  <a:pt x="0" y="1"/>
                </a:moveTo>
                <a:lnTo>
                  <a:pt x="0" y="229"/>
                </a:lnTo>
                <a:lnTo>
                  <a:pt x="15803" y="229"/>
                </a:lnTo>
                <a:lnTo>
                  <a:pt x="18114" y="2554"/>
                </a:lnTo>
                <a:lnTo>
                  <a:pt x="23462" y="2554"/>
                </a:lnTo>
                <a:lnTo>
                  <a:pt x="24775" y="1185"/>
                </a:lnTo>
                <a:lnTo>
                  <a:pt x="28397" y="1185"/>
                </a:lnTo>
                <a:cubicBezTo>
                  <a:pt x="28397" y="1370"/>
                  <a:pt x="28583" y="1484"/>
                  <a:pt x="28754" y="1484"/>
                </a:cubicBezTo>
                <a:cubicBezTo>
                  <a:pt x="28939" y="1484"/>
                  <a:pt x="29111" y="1299"/>
                  <a:pt x="29111" y="1128"/>
                </a:cubicBezTo>
                <a:cubicBezTo>
                  <a:pt x="29111" y="885"/>
                  <a:pt x="28939" y="714"/>
                  <a:pt x="28754" y="714"/>
                </a:cubicBezTo>
                <a:cubicBezTo>
                  <a:pt x="28583" y="714"/>
                  <a:pt x="28454" y="828"/>
                  <a:pt x="28397" y="942"/>
                </a:cubicBezTo>
                <a:lnTo>
                  <a:pt x="24718" y="942"/>
                </a:lnTo>
                <a:lnTo>
                  <a:pt x="23405" y="2312"/>
                </a:lnTo>
                <a:lnTo>
                  <a:pt x="18242" y="2312"/>
                </a:lnTo>
                <a:lnTo>
                  <a:pt x="15917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2" name="Google Shape;1262;p56">
            <a:extLst>
              <a:ext uri="{FF2B5EF4-FFF2-40B4-BE49-F238E27FC236}">
                <a16:creationId xmlns:a16="http://schemas.microsoft.com/office/drawing/2014/main" id="{45CC7C13-D4E2-7AB9-D77D-42F5B968598A}"/>
              </a:ext>
            </a:extLst>
          </p:cNvPr>
          <p:cNvSpPr/>
          <p:nvPr/>
        </p:nvSpPr>
        <p:spPr>
          <a:xfrm rot="16200000">
            <a:off x="4727348" y="3369697"/>
            <a:ext cx="1800000" cy="45719"/>
          </a:xfrm>
          <a:custGeom>
            <a:avLst/>
            <a:gdLst/>
            <a:ahLst/>
            <a:cxnLst/>
            <a:rect l="l" t="t" r="r" b="b"/>
            <a:pathLst>
              <a:path w="22037" h="714" extrusionOk="0">
                <a:moveTo>
                  <a:pt x="21623" y="1"/>
                </a:moveTo>
                <a:cubicBezTo>
                  <a:pt x="21508" y="1"/>
                  <a:pt x="21323" y="58"/>
                  <a:pt x="21266" y="243"/>
                </a:cubicBezTo>
                <a:lnTo>
                  <a:pt x="0" y="243"/>
                </a:lnTo>
                <a:lnTo>
                  <a:pt x="0" y="486"/>
                </a:lnTo>
                <a:lnTo>
                  <a:pt x="21266" y="486"/>
                </a:lnTo>
                <a:cubicBezTo>
                  <a:pt x="21323" y="657"/>
                  <a:pt x="21508" y="714"/>
                  <a:pt x="21623" y="714"/>
                </a:cubicBezTo>
                <a:cubicBezTo>
                  <a:pt x="21865" y="714"/>
                  <a:pt x="22036" y="600"/>
                  <a:pt x="22036" y="357"/>
                </a:cubicBezTo>
                <a:cubicBezTo>
                  <a:pt x="22036" y="129"/>
                  <a:pt x="21865" y="1"/>
                  <a:pt x="21623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3" name="Google Shape;1262;p56">
            <a:extLst>
              <a:ext uri="{FF2B5EF4-FFF2-40B4-BE49-F238E27FC236}">
                <a16:creationId xmlns:a16="http://schemas.microsoft.com/office/drawing/2014/main" id="{E91849DF-F5A5-B7BC-6172-AFF3C05CE2F5}"/>
              </a:ext>
            </a:extLst>
          </p:cNvPr>
          <p:cNvSpPr/>
          <p:nvPr/>
        </p:nvSpPr>
        <p:spPr>
          <a:xfrm rot="10800000">
            <a:off x="5617594" y="2497347"/>
            <a:ext cx="748675" cy="45719"/>
          </a:xfrm>
          <a:custGeom>
            <a:avLst/>
            <a:gdLst/>
            <a:ahLst/>
            <a:cxnLst/>
            <a:rect l="l" t="t" r="r" b="b"/>
            <a:pathLst>
              <a:path w="22037" h="714" extrusionOk="0">
                <a:moveTo>
                  <a:pt x="21623" y="1"/>
                </a:moveTo>
                <a:cubicBezTo>
                  <a:pt x="21508" y="1"/>
                  <a:pt x="21323" y="58"/>
                  <a:pt x="21266" y="243"/>
                </a:cubicBezTo>
                <a:lnTo>
                  <a:pt x="0" y="243"/>
                </a:lnTo>
                <a:lnTo>
                  <a:pt x="0" y="486"/>
                </a:lnTo>
                <a:lnTo>
                  <a:pt x="21266" y="486"/>
                </a:lnTo>
                <a:cubicBezTo>
                  <a:pt x="21323" y="657"/>
                  <a:pt x="21508" y="714"/>
                  <a:pt x="21623" y="714"/>
                </a:cubicBezTo>
                <a:cubicBezTo>
                  <a:pt x="21865" y="714"/>
                  <a:pt x="22036" y="600"/>
                  <a:pt x="22036" y="357"/>
                </a:cubicBezTo>
                <a:cubicBezTo>
                  <a:pt x="22036" y="129"/>
                  <a:pt x="21865" y="1"/>
                  <a:pt x="21623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4" name="Rectangle 1223">
            <a:extLst>
              <a:ext uri="{FF2B5EF4-FFF2-40B4-BE49-F238E27FC236}">
                <a16:creationId xmlns:a16="http://schemas.microsoft.com/office/drawing/2014/main" id="{3DB78889-95BC-6C78-6BC4-6AB0F8BB0E8A}"/>
              </a:ext>
            </a:extLst>
          </p:cNvPr>
          <p:cNvSpPr/>
          <p:nvPr/>
        </p:nvSpPr>
        <p:spPr>
          <a:xfrm>
            <a:off x="646203" y="1198880"/>
            <a:ext cx="3273054" cy="72704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3" name="Rectangle 1262">
            <a:extLst>
              <a:ext uri="{FF2B5EF4-FFF2-40B4-BE49-F238E27FC236}">
                <a16:creationId xmlns:a16="http://schemas.microsoft.com/office/drawing/2014/main" id="{DB58F1A9-9E07-82A8-8A5D-DE3701E3AC6B}"/>
              </a:ext>
            </a:extLst>
          </p:cNvPr>
          <p:cNvSpPr/>
          <p:nvPr/>
        </p:nvSpPr>
        <p:spPr>
          <a:xfrm>
            <a:off x="646203" y="2227679"/>
            <a:ext cx="3273054" cy="72704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5" name="Rectangle 1264">
            <a:extLst>
              <a:ext uri="{FF2B5EF4-FFF2-40B4-BE49-F238E27FC236}">
                <a16:creationId xmlns:a16="http://schemas.microsoft.com/office/drawing/2014/main" id="{7F4486B7-AD49-2FA4-ED49-A7E7007AB73B}"/>
              </a:ext>
            </a:extLst>
          </p:cNvPr>
          <p:cNvSpPr/>
          <p:nvPr/>
        </p:nvSpPr>
        <p:spPr>
          <a:xfrm>
            <a:off x="650235" y="3885057"/>
            <a:ext cx="3273054" cy="53941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113860-4853-EF28-BA99-9543CF785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74" y="1309109"/>
            <a:ext cx="1712957" cy="3031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F2D28F-EDFE-B804-65C4-930028A7034B}"/>
              </a:ext>
            </a:extLst>
          </p:cNvPr>
          <p:cNvSpPr/>
          <p:nvPr/>
        </p:nvSpPr>
        <p:spPr>
          <a:xfrm>
            <a:off x="6370509" y="1386715"/>
            <a:ext cx="1672944" cy="3355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57EDA-7581-7AEF-8BE2-E23FF4B5C43F}"/>
              </a:ext>
            </a:extLst>
          </p:cNvPr>
          <p:cNvSpPr/>
          <p:nvPr/>
        </p:nvSpPr>
        <p:spPr>
          <a:xfrm>
            <a:off x="6363858" y="1774902"/>
            <a:ext cx="1672944" cy="528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B19B2C-A1AF-F050-EA6C-629DC3587ECE}"/>
              </a:ext>
            </a:extLst>
          </p:cNvPr>
          <p:cNvSpPr/>
          <p:nvPr/>
        </p:nvSpPr>
        <p:spPr>
          <a:xfrm>
            <a:off x="6370509" y="2393694"/>
            <a:ext cx="1672944" cy="17820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3638AD9-884F-097B-DCA4-DEB1B8B6C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21" y="1207021"/>
            <a:ext cx="3206031" cy="4953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94F4E5-34C7-5AA1-61AD-828FBDE0C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696201"/>
            <a:ext cx="3186553" cy="20957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272AA5-0BBE-2546-7CFF-F9BE76427B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252" b="81451"/>
          <a:stretch/>
        </p:blipFill>
        <p:spPr>
          <a:xfrm>
            <a:off x="700521" y="2242578"/>
            <a:ext cx="3198972" cy="49300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403C1C-C40A-DCC5-5A49-E34E88416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2696171"/>
            <a:ext cx="3178483" cy="22863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1556F1-91E2-FF2F-4209-5D4347DE6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61" y="3903942"/>
            <a:ext cx="3218629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 txBox="1">
            <a:spLocks noGrp="1"/>
          </p:cNvSpPr>
          <p:nvPr>
            <p:ph type="title"/>
          </p:nvPr>
        </p:nvSpPr>
        <p:spPr>
          <a:xfrm flipH="1">
            <a:off x="8466667" y="197375"/>
            <a:ext cx="4550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kerman" panose="04090605060D06020702" pitchFamily="82" charset="0"/>
              </a:rPr>
              <a:t>SCRIPT</a:t>
            </a:r>
            <a:endParaRPr dirty="0">
              <a:latin typeface="Jokerman" panose="04090605060D0602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6AD649-848E-758B-A412-93D28DCD3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770" y="63371"/>
            <a:ext cx="596646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GareActivity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AppCompatActivity {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static final int </a:t>
            </a:r>
            <a:r>
              <a:rPr kumimoji="0" lang="en-US" altLang="fr-FR" sz="10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REQUEST_CALL_PHONE_PERMISSION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AdresseRec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NomRec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//bundle conteneur de l'intent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 void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onCreate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(Bundle savedInstanceState)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//eviter le crush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.onCreate(savedInstanceState)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setContentView(R.layout.</a:t>
            </a:r>
            <a:r>
              <a:rPr kumimoji="0" lang="en-US" altLang="fr-FR" sz="10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activity_gare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NomRec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findViewById(R.id.</a:t>
            </a:r>
            <a:r>
              <a:rPr kumimoji="0" lang="en-US" altLang="fr-FR" sz="10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textViewNom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AdresseRec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findViewById(R.id.</a:t>
            </a:r>
            <a:r>
              <a:rPr kumimoji="0" lang="en-US" altLang="fr-FR" sz="10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textViewAdresse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Récupérer les données de l'intent</a:t>
            </a:r>
            <a:b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Bundle extras = getIntent().getExtras()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nomGare = extras.getString(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"nom"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adresseGare = extras.getString(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"adresse"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Afficher les données dans les TextViews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NomRec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.setText(nomGare)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AdresseRec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.setText(adresseGare)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onCreateOptionsMenu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(Menu menu) {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menu.add(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"Quit"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menu.add(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"CALL SNCFT"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super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.onCreateOptionsMenu(menu)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fr-FR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9;p43">
            <a:extLst>
              <a:ext uri="{FF2B5EF4-FFF2-40B4-BE49-F238E27FC236}">
                <a16:creationId xmlns:a16="http://schemas.microsoft.com/office/drawing/2014/main" id="{62254D5D-2980-E68C-3C49-6CC5C6329E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8568265" y="2520618"/>
            <a:ext cx="4550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Jokerman" panose="04090605060D06020702" pitchFamily="82" charset="0"/>
              </a:rPr>
              <a:t>SCRIPT</a:t>
            </a:r>
            <a:endParaRPr sz="2500" dirty="0">
              <a:latin typeface="Jokerman" panose="04090605060D060207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7C9E0-8FDB-AFD5-5895-8CCA86140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61" y="-105906"/>
            <a:ext cx="8283787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onOptionsItemSelected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@NonNull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MenuItem item) {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switch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(item.getItemId()) {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finish()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break;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case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Vérifie d'abord si la permission CALL_PHONE a été accordée à l'application en utilisant ContextCompat.checkSelfPermission()</a:t>
            </a:r>
            <a:b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(ContextCompat.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checkSelfPermission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Manifest.permission.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CALL_PHONE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!= PackageManager.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PERMISSION_GRANTED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//PERMISSION_GRANTED est une constante statique de la classe PackageManager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ActivityCompat.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requestPermissions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new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String[]{Manifest.permission.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CALL_PHONE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REQUEST_CALL_PHONE_PERMISSION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Si la permission est déjà accordée, passer l'appel téléphonique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performCall()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break;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lang="en-US" altLang="fr-FR" sz="900" noProof="1">
                <a:solidFill>
                  <a:srgbClr val="A9B7C6"/>
                </a:solidFill>
                <a:latin typeface="JetBrains Mono"/>
              </a:rPr>
              <a:t>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super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.onOptionsItemSelected(item)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onRequestPermissionsResult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requestCode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@NonNull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String[] permissions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@NonNull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[] grantResults) {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.onRequestPermissionsResult(requestCode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permissions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grantResults)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if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(requestCode == 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REQUEST_CALL_PHONE_PERMISSION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//tableau grantResults &amp; le premier résultat est égal à PackageManager.PERMISSION_GRANTED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(grantResults.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grantResults[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== PackageManager.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PERMISSION_GRANTED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La permission a été accordée, passer l'appel téléphonique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performCall()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La permission a été refusée, afficher un message d'erreur ou prendre une autre action appropriée</a:t>
            </a:r>
            <a:br>
              <a:rPr lang="en-US" altLang="fr-FR" sz="1000" b="1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"Permission denied"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LENGTH_SHORT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performCall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Intent intent =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Intent(Intent.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ACTION_CALL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Uri.</a:t>
            </a:r>
            <a:r>
              <a:rPr kumimoji="0" lang="en-US" altLang="fr-FR" sz="900" b="0" i="1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"tel:71334444"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startActivity(intent)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9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fr-FR" sz="9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1005325" y="2150850"/>
            <a:ext cx="41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Simulaion de l’application</a:t>
            </a:r>
            <a:endParaRPr dirty="0"/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706875" y="793489"/>
            <a:ext cx="113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17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016;p74">
            <a:extLst>
              <a:ext uri="{FF2B5EF4-FFF2-40B4-BE49-F238E27FC236}">
                <a16:creationId xmlns:a16="http://schemas.microsoft.com/office/drawing/2014/main" id="{118BFE25-B909-7F90-D743-87A02E368B52}"/>
              </a:ext>
            </a:extLst>
          </p:cNvPr>
          <p:cNvGrpSpPr/>
          <p:nvPr/>
        </p:nvGrpSpPr>
        <p:grpSpPr>
          <a:xfrm>
            <a:off x="2588235" y="1841305"/>
            <a:ext cx="927028" cy="1460888"/>
            <a:chOff x="5083925" y="2066350"/>
            <a:chExt cx="28825" cy="41550"/>
          </a:xfrm>
        </p:grpSpPr>
        <p:sp>
          <p:nvSpPr>
            <p:cNvPr id="10" name="Google Shape;2017;p74">
              <a:extLst>
                <a:ext uri="{FF2B5EF4-FFF2-40B4-BE49-F238E27FC236}">
                  <a16:creationId xmlns:a16="http://schemas.microsoft.com/office/drawing/2014/main" id="{1E1F34AF-0588-3C1A-CFAE-9BA60BF7978C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018;p74">
              <a:extLst>
                <a:ext uri="{FF2B5EF4-FFF2-40B4-BE49-F238E27FC236}">
                  <a16:creationId xmlns:a16="http://schemas.microsoft.com/office/drawing/2014/main" id="{7CA4C3C1-6BB4-B977-7592-7D4EF0DB7067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223;p75">
            <a:extLst>
              <a:ext uri="{FF2B5EF4-FFF2-40B4-BE49-F238E27FC236}">
                <a16:creationId xmlns:a16="http://schemas.microsoft.com/office/drawing/2014/main" id="{BA1012CE-96AE-99B7-C533-1C07934280D4}"/>
              </a:ext>
            </a:extLst>
          </p:cNvPr>
          <p:cNvSpPr/>
          <p:nvPr/>
        </p:nvSpPr>
        <p:spPr>
          <a:xfrm>
            <a:off x="1474693" y="3961561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2016;p74">
            <a:extLst>
              <a:ext uri="{FF2B5EF4-FFF2-40B4-BE49-F238E27FC236}">
                <a16:creationId xmlns:a16="http://schemas.microsoft.com/office/drawing/2014/main" id="{02A44338-A2F2-53D5-31A7-455EF6DE14AE}"/>
              </a:ext>
            </a:extLst>
          </p:cNvPr>
          <p:cNvGrpSpPr/>
          <p:nvPr/>
        </p:nvGrpSpPr>
        <p:grpSpPr>
          <a:xfrm>
            <a:off x="5575270" y="1841305"/>
            <a:ext cx="927028" cy="1460888"/>
            <a:chOff x="5083925" y="2066350"/>
            <a:chExt cx="28825" cy="41550"/>
          </a:xfrm>
        </p:grpSpPr>
        <p:sp>
          <p:nvSpPr>
            <p:cNvPr id="20" name="Google Shape;2017;p74">
              <a:extLst>
                <a:ext uri="{FF2B5EF4-FFF2-40B4-BE49-F238E27FC236}">
                  <a16:creationId xmlns:a16="http://schemas.microsoft.com/office/drawing/2014/main" id="{F891210B-4431-486E-3DA3-B56E16099778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18;p74">
              <a:extLst>
                <a:ext uri="{FF2B5EF4-FFF2-40B4-BE49-F238E27FC236}">
                  <a16:creationId xmlns:a16="http://schemas.microsoft.com/office/drawing/2014/main" id="{4E7F56EB-D1F6-BB13-3FA8-68EC6050EED2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2D6347E-A4DD-1DC8-0DE2-E16EC61C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9" y="678176"/>
            <a:ext cx="1747912" cy="37871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F2A217-3902-B461-36D1-A676A00770FD}"/>
              </a:ext>
            </a:extLst>
          </p:cNvPr>
          <p:cNvSpPr/>
          <p:nvPr/>
        </p:nvSpPr>
        <p:spPr>
          <a:xfrm>
            <a:off x="509158" y="3620682"/>
            <a:ext cx="400162" cy="42426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2223;p75">
            <a:extLst>
              <a:ext uri="{FF2B5EF4-FFF2-40B4-BE49-F238E27FC236}">
                <a16:creationId xmlns:a16="http://schemas.microsoft.com/office/drawing/2014/main" id="{D8D956F8-10AF-198D-6E0F-783D9EB8F46E}"/>
              </a:ext>
            </a:extLst>
          </p:cNvPr>
          <p:cNvSpPr/>
          <p:nvPr/>
        </p:nvSpPr>
        <p:spPr>
          <a:xfrm>
            <a:off x="812478" y="394709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C350157-8DBB-5EC4-FA12-83CB0EDB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19" y="678178"/>
            <a:ext cx="1747911" cy="378714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D1FDA2E-01F5-626D-FC99-6C8DDFA0F5F2}"/>
              </a:ext>
            </a:extLst>
          </p:cNvPr>
          <p:cNvSpPr/>
          <p:nvPr/>
        </p:nvSpPr>
        <p:spPr>
          <a:xfrm>
            <a:off x="3682219" y="1013372"/>
            <a:ext cx="1747911" cy="563968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Google Shape;2223;p75">
            <a:extLst>
              <a:ext uri="{FF2B5EF4-FFF2-40B4-BE49-F238E27FC236}">
                <a16:creationId xmlns:a16="http://schemas.microsoft.com/office/drawing/2014/main" id="{029AB044-BC76-976E-712F-9FBEED54753F}"/>
              </a:ext>
            </a:extLst>
          </p:cNvPr>
          <p:cNvSpPr/>
          <p:nvPr/>
        </p:nvSpPr>
        <p:spPr>
          <a:xfrm>
            <a:off x="4996887" y="143503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F4CB4C8-0558-0424-C310-197F96C0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279" y="678176"/>
            <a:ext cx="923008" cy="199985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D8875DC-7A0D-6A21-5A22-E26E65EB9DE4}"/>
              </a:ext>
            </a:extLst>
          </p:cNvPr>
          <p:cNvSpPr/>
          <p:nvPr/>
        </p:nvSpPr>
        <p:spPr>
          <a:xfrm>
            <a:off x="7718248" y="700748"/>
            <a:ext cx="140102" cy="191906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Google Shape;2223;p75">
            <a:extLst>
              <a:ext uri="{FF2B5EF4-FFF2-40B4-BE49-F238E27FC236}">
                <a16:creationId xmlns:a16="http://schemas.microsoft.com/office/drawing/2014/main" id="{AB8A7FAC-FDED-C453-5752-207954C32526}"/>
              </a:ext>
            </a:extLst>
          </p:cNvPr>
          <p:cNvSpPr/>
          <p:nvPr/>
        </p:nvSpPr>
        <p:spPr>
          <a:xfrm>
            <a:off x="7804769" y="824074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F096AD15-EBCF-F8BA-6D63-9A4AEDB1A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760" y="2775675"/>
            <a:ext cx="923009" cy="1999853"/>
          </a:xfrm>
          <a:prstGeom prst="rect">
            <a:avLst/>
          </a:prstGeom>
        </p:spPr>
      </p:pic>
      <p:sp>
        <p:nvSpPr>
          <p:cNvPr id="2" name="Google Shape;2223;p75">
            <a:extLst>
              <a:ext uri="{FF2B5EF4-FFF2-40B4-BE49-F238E27FC236}">
                <a16:creationId xmlns:a16="http://schemas.microsoft.com/office/drawing/2014/main" id="{73D033D4-935B-ADA2-4483-AD6D9FE28C26}"/>
              </a:ext>
            </a:extLst>
          </p:cNvPr>
          <p:cNvSpPr/>
          <p:nvPr/>
        </p:nvSpPr>
        <p:spPr>
          <a:xfrm>
            <a:off x="7804769" y="827884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149E2-7323-52B2-59A6-25F5F9DA3F55}"/>
              </a:ext>
            </a:extLst>
          </p:cNvPr>
          <p:cNvSpPr/>
          <p:nvPr/>
        </p:nvSpPr>
        <p:spPr>
          <a:xfrm>
            <a:off x="6919279" y="3620681"/>
            <a:ext cx="846004" cy="245479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2223;p75">
            <a:extLst>
              <a:ext uri="{FF2B5EF4-FFF2-40B4-BE49-F238E27FC236}">
                <a16:creationId xmlns:a16="http://schemas.microsoft.com/office/drawing/2014/main" id="{B17C01EF-3751-2860-BB8E-F5CBA3874B22}"/>
              </a:ext>
            </a:extLst>
          </p:cNvPr>
          <p:cNvSpPr/>
          <p:nvPr/>
        </p:nvSpPr>
        <p:spPr>
          <a:xfrm>
            <a:off x="7763873" y="3834379"/>
            <a:ext cx="93744" cy="85190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86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5E4678-447C-992B-AC9F-7E39922A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68" y="539243"/>
            <a:ext cx="1794880" cy="388890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79FE82-DEB2-30B9-3F52-8ED6B1FF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33" y="126576"/>
            <a:ext cx="1088878" cy="23592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567373F-7134-393A-7D15-21BAFD227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133" y="2567936"/>
            <a:ext cx="1088878" cy="2359236"/>
          </a:xfrm>
          <a:prstGeom prst="rect">
            <a:avLst/>
          </a:prstGeom>
        </p:spPr>
      </p:pic>
      <p:grpSp>
        <p:nvGrpSpPr>
          <p:cNvPr id="7" name="Google Shape;2016;p74">
            <a:extLst>
              <a:ext uri="{FF2B5EF4-FFF2-40B4-BE49-F238E27FC236}">
                <a16:creationId xmlns:a16="http://schemas.microsoft.com/office/drawing/2014/main" id="{04FCC4CC-F886-5530-8F26-E6DB1C9A6E63}"/>
              </a:ext>
            </a:extLst>
          </p:cNvPr>
          <p:cNvGrpSpPr/>
          <p:nvPr/>
        </p:nvGrpSpPr>
        <p:grpSpPr>
          <a:xfrm>
            <a:off x="3078126" y="686875"/>
            <a:ext cx="927028" cy="1460888"/>
            <a:chOff x="5083925" y="2066350"/>
            <a:chExt cx="28825" cy="41550"/>
          </a:xfrm>
        </p:grpSpPr>
        <p:sp>
          <p:nvSpPr>
            <p:cNvPr id="8" name="Google Shape;2017;p74">
              <a:extLst>
                <a:ext uri="{FF2B5EF4-FFF2-40B4-BE49-F238E27FC236}">
                  <a16:creationId xmlns:a16="http://schemas.microsoft.com/office/drawing/2014/main" id="{6F779174-2B33-F246-27C7-0297BF64146E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018;p74">
              <a:extLst>
                <a:ext uri="{FF2B5EF4-FFF2-40B4-BE49-F238E27FC236}">
                  <a16:creationId xmlns:a16="http://schemas.microsoft.com/office/drawing/2014/main" id="{ADBD187C-1F10-7ADF-9072-AE5F6B127548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016;p74">
            <a:extLst>
              <a:ext uri="{FF2B5EF4-FFF2-40B4-BE49-F238E27FC236}">
                <a16:creationId xmlns:a16="http://schemas.microsoft.com/office/drawing/2014/main" id="{6F0B5E0C-2F63-D544-2C6C-50CAB25B2162}"/>
              </a:ext>
            </a:extLst>
          </p:cNvPr>
          <p:cNvGrpSpPr/>
          <p:nvPr/>
        </p:nvGrpSpPr>
        <p:grpSpPr>
          <a:xfrm>
            <a:off x="3078126" y="2788725"/>
            <a:ext cx="927028" cy="1460888"/>
            <a:chOff x="5083925" y="2066350"/>
            <a:chExt cx="28825" cy="41550"/>
          </a:xfrm>
        </p:grpSpPr>
        <p:sp>
          <p:nvSpPr>
            <p:cNvPr id="11" name="Google Shape;2017;p74">
              <a:extLst>
                <a:ext uri="{FF2B5EF4-FFF2-40B4-BE49-F238E27FC236}">
                  <a16:creationId xmlns:a16="http://schemas.microsoft.com/office/drawing/2014/main" id="{0DFA0988-A0EB-33E0-1B5C-A658B79D0F69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018;p74">
              <a:extLst>
                <a:ext uri="{FF2B5EF4-FFF2-40B4-BE49-F238E27FC236}">
                  <a16:creationId xmlns:a16="http://schemas.microsoft.com/office/drawing/2014/main" id="{F8F57D1D-0455-46AB-0B99-FF3056102DF4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883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016;p74">
            <a:extLst>
              <a:ext uri="{FF2B5EF4-FFF2-40B4-BE49-F238E27FC236}">
                <a16:creationId xmlns:a16="http://schemas.microsoft.com/office/drawing/2014/main" id="{63BB67D2-9EBF-04AF-82AC-9ADFB2D7764C}"/>
              </a:ext>
            </a:extLst>
          </p:cNvPr>
          <p:cNvGrpSpPr/>
          <p:nvPr/>
        </p:nvGrpSpPr>
        <p:grpSpPr>
          <a:xfrm>
            <a:off x="2410435" y="768155"/>
            <a:ext cx="927028" cy="1460888"/>
            <a:chOff x="5083925" y="2066350"/>
            <a:chExt cx="28825" cy="41550"/>
          </a:xfrm>
        </p:grpSpPr>
        <p:sp>
          <p:nvSpPr>
            <p:cNvPr id="6" name="Google Shape;2017;p74">
              <a:extLst>
                <a:ext uri="{FF2B5EF4-FFF2-40B4-BE49-F238E27FC236}">
                  <a16:creationId xmlns:a16="http://schemas.microsoft.com/office/drawing/2014/main" id="{E8D110B1-025E-C8B6-8E55-860D3899AE9A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18;p74">
              <a:extLst>
                <a:ext uri="{FF2B5EF4-FFF2-40B4-BE49-F238E27FC236}">
                  <a16:creationId xmlns:a16="http://schemas.microsoft.com/office/drawing/2014/main" id="{F7400F10-AF41-229D-EB82-8967944E3C1F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016;p74">
            <a:extLst>
              <a:ext uri="{FF2B5EF4-FFF2-40B4-BE49-F238E27FC236}">
                <a16:creationId xmlns:a16="http://schemas.microsoft.com/office/drawing/2014/main" id="{89CC12E1-9E38-39CB-573E-690D27859D97}"/>
              </a:ext>
            </a:extLst>
          </p:cNvPr>
          <p:cNvGrpSpPr/>
          <p:nvPr/>
        </p:nvGrpSpPr>
        <p:grpSpPr>
          <a:xfrm>
            <a:off x="2410435" y="2870005"/>
            <a:ext cx="927028" cy="1460888"/>
            <a:chOff x="5083925" y="2066350"/>
            <a:chExt cx="28825" cy="41550"/>
          </a:xfrm>
        </p:grpSpPr>
        <p:sp>
          <p:nvSpPr>
            <p:cNvPr id="9" name="Google Shape;2017;p74">
              <a:extLst>
                <a:ext uri="{FF2B5EF4-FFF2-40B4-BE49-F238E27FC236}">
                  <a16:creationId xmlns:a16="http://schemas.microsoft.com/office/drawing/2014/main" id="{A1B03D85-6D39-59C1-F915-678022B0749B}"/>
                </a:ext>
              </a:extLst>
            </p:cNvPr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18;p74">
              <a:extLst>
                <a:ext uri="{FF2B5EF4-FFF2-40B4-BE49-F238E27FC236}">
                  <a16:creationId xmlns:a16="http://schemas.microsoft.com/office/drawing/2014/main" id="{21882BAB-D382-F0FF-335B-28E6B086D383}"/>
                </a:ext>
              </a:extLst>
            </p:cNvPr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019;p74">
            <a:extLst>
              <a:ext uri="{FF2B5EF4-FFF2-40B4-BE49-F238E27FC236}">
                <a16:creationId xmlns:a16="http://schemas.microsoft.com/office/drawing/2014/main" id="{FCE67DD4-4F29-4854-1DFB-3512576A9041}"/>
              </a:ext>
            </a:extLst>
          </p:cNvPr>
          <p:cNvGrpSpPr/>
          <p:nvPr/>
        </p:nvGrpSpPr>
        <p:grpSpPr>
          <a:xfrm>
            <a:off x="5725134" y="3503294"/>
            <a:ext cx="1355814" cy="602162"/>
            <a:chOff x="4659775" y="2072775"/>
            <a:chExt cx="74325" cy="28700"/>
          </a:xfrm>
          <a:solidFill>
            <a:srgbClr val="869FB2"/>
          </a:solidFill>
        </p:grpSpPr>
        <p:sp>
          <p:nvSpPr>
            <p:cNvPr id="24" name="Google Shape;2020;p74">
              <a:extLst>
                <a:ext uri="{FF2B5EF4-FFF2-40B4-BE49-F238E27FC236}">
                  <a16:creationId xmlns:a16="http://schemas.microsoft.com/office/drawing/2014/main" id="{6416AB09-1213-9D7A-419A-776D8E229266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21;p74">
              <a:extLst>
                <a:ext uri="{FF2B5EF4-FFF2-40B4-BE49-F238E27FC236}">
                  <a16:creationId xmlns:a16="http://schemas.microsoft.com/office/drawing/2014/main" id="{B4844A71-25A3-CC97-9C8B-597232E150A2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22;p74">
              <a:extLst>
                <a:ext uri="{FF2B5EF4-FFF2-40B4-BE49-F238E27FC236}">
                  <a16:creationId xmlns:a16="http://schemas.microsoft.com/office/drawing/2014/main" id="{B793EA49-3B98-54F3-176F-75EB50EC00EC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066;p74">
            <a:extLst>
              <a:ext uri="{FF2B5EF4-FFF2-40B4-BE49-F238E27FC236}">
                <a16:creationId xmlns:a16="http://schemas.microsoft.com/office/drawing/2014/main" id="{6934C36A-7C1C-CAE0-65AE-6005502BBB1B}"/>
              </a:ext>
            </a:extLst>
          </p:cNvPr>
          <p:cNvGrpSpPr/>
          <p:nvPr/>
        </p:nvGrpSpPr>
        <p:grpSpPr>
          <a:xfrm>
            <a:off x="5495140" y="1150529"/>
            <a:ext cx="306989" cy="696138"/>
            <a:chOff x="5037700" y="2430325"/>
            <a:chExt cx="75950" cy="65850"/>
          </a:xfrm>
          <a:solidFill>
            <a:srgbClr val="869FB2"/>
          </a:solidFill>
        </p:grpSpPr>
        <p:sp>
          <p:nvSpPr>
            <p:cNvPr id="28" name="Google Shape;2067;p74">
              <a:extLst>
                <a:ext uri="{FF2B5EF4-FFF2-40B4-BE49-F238E27FC236}">
                  <a16:creationId xmlns:a16="http://schemas.microsoft.com/office/drawing/2014/main" id="{5EEC35E6-D32D-5232-5A65-C23F01DBC852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68;p74">
              <a:extLst>
                <a:ext uri="{FF2B5EF4-FFF2-40B4-BE49-F238E27FC236}">
                  <a16:creationId xmlns:a16="http://schemas.microsoft.com/office/drawing/2014/main" id="{8DA9EC51-3F0D-5915-C976-5E32F54A1EA5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295300B-C4FD-1D3F-E891-784CF6FA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94" y="944834"/>
            <a:ext cx="1501768" cy="32538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2FAB34-26F8-1905-A107-0708C7C2AE1D}"/>
              </a:ext>
            </a:extLst>
          </p:cNvPr>
          <p:cNvSpPr/>
          <p:nvPr/>
        </p:nvSpPr>
        <p:spPr>
          <a:xfrm>
            <a:off x="1249679" y="1033616"/>
            <a:ext cx="708779" cy="407853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826724F-C44A-2AA1-806D-07A55E78E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38"/>
          <a:stretch/>
        </p:blipFill>
        <p:spPr>
          <a:xfrm>
            <a:off x="3676612" y="624465"/>
            <a:ext cx="1501768" cy="15638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1856D35-7874-4D1C-C9E1-1B44ABB5F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38"/>
          <a:stretch/>
        </p:blipFill>
        <p:spPr>
          <a:xfrm>
            <a:off x="3707434" y="3022452"/>
            <a:ext cx="1501768" cy="15638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B3FB52D-9FAD-1C9E-54AE-889D2A162115}"/>
              </a:ext>
            </a:extLst>
          </p:cNvPr>
          <p:cNvSpPr/>
          <p:nvPr/>
        </p:nvSpPr>
        <p:spPr>
          <a:xfrm>
            <a:off x="4458318" y="3349715"/>
            <a:ext cx="744872" cy="195716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Google Shape;2223;p75">
            <a:extLst>
              <a:ext uri="{FF2B5EF4-FFF2-40B4-BE49-F238E27FC236}">
                <a16:creationId xmlns:a16="http://schemas.microsoft.com/office/drawing/2014/main" id="{49C6149C-7755-F60E-5CBA-20CA4BC62091}"/>
              </a:ext>
            </a:extLst>
          </p:cNvPr>
          <p:cNvSpPr/>
          <p:nvPr/>
        </p:nvSpPr>
        <p:spPr>
          <a:xfrm>
            <a:off x="5126196" y="3480027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5FD548-E308-0368-D513-913B0C964074}"/>
              </a:ext>
            </a:extLst>
          </p:cNvPr>
          <p:cNvSpPr/>
          <p:nvPr/>
        </p:nvSpPr>
        <p:spPr>
          <a:xfrm>
            <a:off x="4458318" y="737030"/>
            <a:ext cx="722012" cy="195716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Google Shape;2223;p75">
            <a:extLst>
              <a:ext uri="{FF2B5EF4-FFF2-40B4-BE49-F238E27FC236}">
                <a16:creationId xmlns:a16="http://schemas.microsoft.com/office/drawing/2014/main" id="{B6FBEC04-C551-32BA-37CF-E53053177A46}"/>
              </a:ext>
            </a:extLst>
          </p:cNvPr>
          <p:cNvSpPr/>
          <p:nvPr/>
        </p:nvSpPr>
        <p:spPr>
          <a:xfrm>
            <a:off x="5145039" y="867342"/>
            <a:ext cx="151980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ACB99066-7BD9-A5E2-B9A9-5929606E6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98" y="298447"/>
            <a:ext cx="1107832" cy="240030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F035066C-540D-AFEE-DFD9-221F84D48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499" y="2272075"/>
            <a:ext cx="1107832" cy="2400302"/>
          </a:xfrm>
          <a:prstGeom prst="rect">
            <a:avLst/>
          </a:prstGeom>
        </p:spPr>
      </p:pic>
      <p:sp>
        <p:nvSpPr>
          <p:cNvPr id="38" name="Google Shape;863;p39">
            <a:extLst>
              <a:ext uri="{FF2B5EF4-FFF2-40B4-BE49-F238E27FC236}">
                <a16:creationId xmlns:a16="http://schemas.microsoft.com/office/drawing/2014/main" id="{4E431B27-62DA-CB28-4E87-766C947F8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7084" y="2870005"/>
            <a:ext cx="161763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Si l’accées est autorisé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53392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title"/>
          </p:nvPr>
        </p:nvSpPr>
        <p:spPr>
          <a:xfrm>
            <a:off x="1530561" y="1613833"/>
            <a:ext cx="6096900" cy="1957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de Votre  Attention !</a:t>
            </a:r>
            <a:endParaRPr dirty="0"/>
          </a:p>
        </p:txBody>
      </p:sp>
      <p:grpSp>
        <p:nvGrpSpPr>
          <p:cNvPr id="1012" name="Google Shape;1012;p51"/>
          <p:cNvGrpSpPr/>
          <p:nvPr/>
        </p:nvGrpSpPr>
        <p:grpSpPr>
          <a:xfrm>
            <a:off x="582712" y="7"/>
            <a:ext cx="643935" cy="2314064"/>
            <a:chOff x="582712" y="7"/>
            <a:chExt cx="643935" cy="2314064"/>
          </a:xfrm>
        </p:grpSpPr>
        <p:grpSp>
          <p:nvGrpSpPr>
            <p:cNvPr id="1013" name="Google Shape;1013;p51"/>
            <p:cNvGrpSpPr/>
            <p:nvPr/>
          </p:nvGrpSpPr>
          <p:grpSpPr>
            <a:xfrm rot="10800000">
              <a:off x="1035918" y="3987"/>
              <a:ext cx="190730" cy="2310083"/>
              <a:chOff x="9" y="2835115"/>
              <a:chExt cx="134668" cy="1631069"/>
            </a:xfrm>
          </p:grpSpPr>
          <p:sp>
            <p:nvSpPr>
              <p:cNvPr id="1014" name="Google Shape;1014;p51"/>
              <p:cNvSpPr/>
              <p:nvPr/>
            </p:nvSpPr>
            <p:spPr>
              <a:xfrm rot="-5400000">
                <a:off x="-655129" y="3676378"/>
                <a:ext cx="1497053" cy="82558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1898" extrusionOk="0">
                    <a:moveTo>
                      <a:pt x="34060" y="0"/>
                    </a:moveTo>
                    <a:cubicBezTo>
                      <a:pt x="33874" y="0"/>
                      <a:pt x="33760" y="57"/>
                      <a:pt x="33703" y="228"/>
                    </a:cubicBezTo>
                    <a:lnTo>
                      <a:pt x="21694" y="228"/>
                    </a:lnTo>
                    <a:lnTo>
                      <a:pt x="20268" y="1655"/>
                    </a:lnTo>
                    <a:lnTo>
                      <a:pt x="0" y="1655"/>
                    </a:lnTo>
                    <a:lnTo>
                      <a:pt x="0" y="1897"/>
                    </a:lnTo>
                    <a:lnTo>
                      <a:pt x="20382" y="1897"/>
                    </a:lnTo>
                    <a:lnTo>
                      <a:pt x="21751" y="471"/>
                    </a:lnTo>
                    <a:lnTo>
                      <a:pt x="33703" y="471"/>
                    </a:lnTo>
                    <a:cubicBezTo>
                      <a:pt x="33760" y="642"/>
                      <a:pt x="33874" y="713"/>
                      <a:pt x="34060" y="713"/>
                    </a:cubicBezTo>
                    <a:cubicBezTo>
                      <a:pt x="34288" y="713"/>
                      <a:pt x="34416" y="585"/>
                      <a:pt x="34416" y="357"/>
                    </a:cubicBezTo>
                    <a:cubicBezTo>
                      <a:pt x="34416" y="114"/>
                      <a:pt x="34288" y="0"/>
                      <a:pt x="340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1"/>
              <p:cNvSpPr/>
              <p:nvPr/>
            </p:nvSpPr>
            <p:spPr>
              <a:xfrm rot="-5400000">
                <a:off x="-420003" y="3973575"/>
                <a:ext cx="912621" cy="72597"/>
              </a:xfrm>
              <a:custGeom>
                <a:avLst/>
                <a:gdLst/>
                <a:ahLst/>
                <a:cxnLst/>
                <a:rect l="l" t="t" r="r" b="b"/>
                <a:pathLst>
                  <a:path w="20981" h="1669" extrusionOk="0">
                    <a:moveTo>
                      <a:pt x="20567" y="0"/>
                    </a:moveTo>
                    <a:cubicBezTo>
                      <a:pt x="20382" y="0"/>
                      <a:pt x="20210" y="185"/>
                      <a:pt x="20210" y="357"/>
                    </a:cubicBezTo>
                    <a:cubicBezTo>
                      <a:pt x="20210" y="414"/>
                      <a:pt x="20210" y="485"/>
                      <a:pt x="20268" y="542"/>
                    </a:cubicBezTo>
                    <a:lnTo>
                      <a:pt x="19383" y="1426"/>
                    </a:lnTo>
                    <a:lnTo>
                      <a:pt x="0" y="1426"/>
                    </a:lnTo>
                    <a:lnTo>
                      <a:pt x="0" y="1669"/>
                    </a:lnTo>
                    <a:lnTo>
                      <a:pt x="19440" y="1669"/>
                    </a:lnTo>
                    <a:lnTo>
                      <a:pt x="20382" y="713"/>
                    </a:lnTo>
                    <a:lnTo>
                      <a:pt x="20567" y="713"/>
                    </a:lnTo>
                    <a:cubicBezTo>
                      <a:pt x="20810" y="713"/>
                      <a:pt x="20981" y="599"/>
                      <a:pt x="20981" y="357"/>
                    </a:cubicBezTo>
                    <a:cubicBezTo>
                      <a:pt x="20981" y="185"/>
                      <a:pt x="20810" y="0"/>
                      <a:pt x="2056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1"/>
              <p:cNvSpPr/>
              <p:nvPr/>
            </p:nvSpPr>
            <p:spPr>
              <a:xfrm rot="-5400000">
                <a:off x="-388076" y="4029078"/>
                <a:ext cx="843156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19384" h="714" extrusionOk="0">
                    <a:moveTo>
                      <a:pt x="19027" y="1"/>
                    </a:moveTo>
                    <a:cubicBezTo>
                      <a:pt x="18841" y="1"/>
                      <a:pt x="18727" y="72"/>
                      <a:pt x="18670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18670" y="486"/>
                    </a:lnTo>
                    <a:cubicBezTo>
                      <a:pt x="18727" y="657"/>
                      <a:pt x="18841" y="714"/>
                      <a:pt x="19027" y="714"/>
                    </a:cubicBezTo>
                    <a:cubicBezTo>
                      <a:pt x="19198" y="714"/>
                      <a:pt x="19383" y="600"/>
                      <a:pt x="19383" y="357"/>
                    </a:cubicBezTo>
                    <a:cubicBezTo>
                      <a:pt x="19383" y="129"/>
                      <a:pt x="19198" y="1"/>
                      <a:pt x="190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1"/>
              <p:cNvSpPr/>
              <p:nvPr/>
            </p:nvSpPr>
            <p:spPr>
              <a:xfrm rot="-5400000">
                <a:off x="-758457" y="3604107"/>
                <a:ext cx="1631069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37498" h="2140" extrusionOk="0">
                    <a:moveTo>
                      <a:pt x="37140" y="1"/>
                    </a:moveTo>
                    <a:cubicBezTo>
                      <a:pt x="36969" y="1"/>
                      <a:pt x="36855" y="115"/>
                      <a:pt x="36784" y="243"/>
                    </a:cubicBezTo>
                    <a:lnTo>
                      <a:pt x="21523" y="243"/>
                    </a:lnTo>
                    <a:lnTo>
                      <a:pt x="19911" y="1897"/>
                    </a:lnTo>
                    <a:lnTo>
                      <a:pt x="0" y="1897"/>
                    </a:lnTo>
                    <a:lnTo>
                      <a:pt x="0" y="2140"/>
                    </a:lnTo>
                    <a:lnTo>
                      <a:pt x="20025" y="2140"/>
                    </a:lnTo>
                    <a:lnTo>
                      <a:pt x="21637" y="471"/>
                    </a:lnTo>
                    <a:lnTo>
                      <a:pt x="36784" y="471"/>
                    </a:lnTo>
                    <a:cubicBezTo>
                      <a:pt x="36855" y="657"/>
                      <a:pt x="36969" y="771"/>
                      <a:pt x="37140" y="771"/>
                    </a:cubicBezTo>
                    <a:cubicBezTo>
                      <a:pt x="37326" y="771"/>
                      <a:pt x="37497" y="600"/>
                      <a:pt x="37497" y="357"/>
                    </a:cubicBezTo>
                    <a:cubicBezTo>
                      <a:pt x="37497" y="172"/>
                      <a:pt x="37326" y="1"/>
                      <a:pt x="3714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8" name="Google Shape;1018;p51"/>
            <p:cNvGrpSpPr/>
            <p:nvPr/>
          </p:nvGrpSpPr>
          <p:grpSpPr>
            <a:xfrm rot="10800000">
              <a:off x="582712" y="7"/>
              <a:ext cx="432406" cy="1877736"/>
              <a:chOff x="4792514" y="2979701"/>
              <a:chExt cx="305307" cy="1325804"/>
            </a:xfrm>
          </p:grpSpPr>
          <p:sp>
            <p:nvSpPr>
              <p:cNvPr id="1019" name="Google Shape;1019;p51"/>
              <p:cNvSpPr/>
              <p:nvPr/>
            </p:nvSpPr>
            <p:spPr>
              <a:xfrm rot="-5400000">
                <a:off x="4409125" y="3616809"/>
                <a:ext cx="1266256" cy="111136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2555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15803" y="229"/>
                    </a:lnTo>
                    <a:lnTo>
                      <a:pt x="18114" y="2554"/>
                    </a:lnTo>
                    <a:lnTo>
                      <a:pt x="23462" y="2554"/>
                    </a:lnTo>
                    <a:lnTo>
                      <a:pt x="24775" y="1185"/>
                    </a:lnTo>
                    <a:lnTo>
                      <a:pt x="28397" y="1185"/>
                    </a:lnTo>
                    <a:cubicBezTo>
                      <a:pt x="28397" y="1370"/>
                      <a:pt x="28583" y="1484"/>
                      <a:pt x="28754" y="1484"/>
                    </a:cubicBezTo>
                    <a:cubicBezTo>
                      <a:pt x="28939" y="1484"/>
                      <a:pt x="29111" y="1299"/>
                      <a:pt x="29111" y="1128"/>
                    </a:cubicBezTo>
                    <a:cubicBezTo>
                      <a:pt x="29111" y="885"/>
                      <a:pt x="28939" y="714"/>
                      <a:pt x="28754" y="714"/>
                    </a:cubicBezTo>
                    <a:cubicBezTo>
                      <a:pt x="28583" y="714"/>
                      <a:pt x="28454" y="828"/>
                      <a:pt x="28397" y="942"/>
                    </a:cubicBezTo>
                    <a:lnTo>
                      <a:pt x="24718" y="942"/>
                    </a:lnTo>
                    <a:lnTo>
                      <a:pt x="23405" y="2312"/>
                    </a:lnTo>
                    <a:lnTo>
                      <a:pt x="18242" y="2312"/>
                    </a:lnTo>
                    <a:lnTo>
                      <a:pt x="1591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1"/>
              <p:cNvSpPr/>
              <p:nvPr/>
            </p:nvSpPr>
            <p:spPr>
              <a:xfrm rot="-5400000">
                <a:off x="4335310" y="3589536"/>
                <a:ext cx="1325804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2440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6459" y="243"/>
                    </a:lnTo>
                    <a:lnTo>
                      <a:pt x="18656" y="2439"/>
                    </a:lnTo>
                    <a:lnTo>
                      <a:pt x="22878" y="2439"/>
                    </a:lnTo>
                    <a:lnTo>
                      <a:pt x="24361" y="899"/>
                    </a:lnTo>
                    <a:lnTo>
                      <a:pt x="29767" y="899"/>
                    </a:lnTo>
                    <a:cubicBezTo>
                      <a:pt x="29824" y="1013"/>
                      <a:pt x="29952" y="1127"/>
                      <a:pt x="30066" y="1127"/>
                    </a:cubicBezTo>
                    <a:cubicBezTo>
                      <a:pt x="30309" y="1127"/>
                      <a:pt x="30480" y="956"/>
                      <a:pt x="30480" y="771"/>
                    </a:cubicBezTo>
                    <a:cubicBezTo>
                      <a:pt x="30480" y="542"/>
                      <a:pt x="30309" y="357"/>
                      <a:pt x="30066" y="357"/>
                    </a:cubicBezTo>
                    <a:cubicBezTo>
                      <a:pt x="29881" y="357"/>
                      <a:pt x="29767" y="471"/>
                      <a:pt x="29710" y="656"/>
                    </a:cubicBezTo>
                    <a:lnTo>
                      <a:pt x="24247" y="656"/>
                    </a:lnTo>
                    <a:lnTo>
                      <a:pt x="22749" y="2197"/>
                    </a:lnTo>
                    <a:lnTo>
                      <a:pt x="18770" y="2197"/>
                    </a:lnTo>
                    <a:lnTo>
                      <a:pt x="165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1"/>
              <p:cNvSpPr/>
              <p:nvPr/>
            </p:nvSpPr>
            <p:spPr>
              <a:xfrm rot="-5400000">
                <a:off x="4348012" y="3656827"/>
                <a:ext cx="1196790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27514" h="2312" extrusionOk="0">
                    <a:moveTo>
                      <a:pt x="27157" y="1"/>
                    </a:moveTo>
                    <a:cubicBezTo>
                      <a:pt x="26971" y="1"/>
                      <a:pt x="26857" y="115"/>
                      <a:pt x="26800" y="300"/>
                    </a:cubicBezTo>
                    <a:lnTo>
                      <a:pt x="23890" y="300"/>
                    </a:lnTo>
                    <a:lnTo>
                      <a:pt x="22165" y="2083"/>
                    </a:lnTo>
                    <a:lnTo>
                      <a:pt x="19612" y="2083"/>
                    </a:lnTo>
                    <a:lnTo>
                      <a:pt x="17643" y="115"/>
                    </a:lnTo>
                    <a:lnTo>
                      <a:pt x="0" y="115"/>
                    </a:lnTo>
                    <a:lnTo>
                      <a:pt x="0" y="357"/>
                    </a:lnTo>
                    <a:lnTo>
                      <a:pt x="17586" y="357"/>
                    </a:lnTo>
                    <a:lnTo>
                      <a:pt x="19483" y="2311"/>
                    </a:lnTo>
                    <a:lnTo>
                      <a:pt x="22222" y="2311"/>
                    </a:lnTo>
                    <a:lnTo>
                      <a:pt x="24004" y="528"/>
                    </a:lnTo>
                    <a:lnTo>
                      <a:pt x="26800" y="528"/>
                    </a:lnTo>
                    <a:cubicBezTo>
                      <a:pt x="26857" y="657"/>
                      <a:pt x="26971" y="771"/>
                      <a:pt x="27157" y="771"/>
                    </a:cubicBezTo>
                    <a:cubicBezTo>
                      <a:pt x="27385" y="771"/>
                      <a:pt x="27513" y="600"/>
                      <a:pt x="27513" y="414"/>
                    </a:cubicBezTo>
                    <a:cubicBezTo>
                      <a:pt x="27513" y="172"/>
                      <a:pt x="27385" y="1"/>
                      <a:pt x="2715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1"/>
              <p:cNvSpPr/>
              <p:nvPr/>
            </p:nvSpPr>
            <p:spPr>
              <a:xfrm rot="-5400000">
                <a:off x="4316977" y="3695300"/>
                <a:ext cx="1119234" cy="101175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2326" extrusionOk="0">
                    <a:moveTo>
                      <a:pt x="25374" y="1"/>
                    </a:moveTo>
                    <a:cubicBezTo>
                      <a:pt x="25188" y="1"/>
                      <a:pt x="25074" y="129"/>
                      <a:pt x="25017" y="300"/>
                    </a:cubicBezTo>
                    <a:lnTo>
                      <a:pt x="23947" y="300"/>
                    </a:lnTo>
                    <a:lnTo>
                      <a:pt x="22165" y="2083"/>
                    </a:lnTo>
                    <a:lnTo>
                      <a:pt x="20382" y="2083"/>
                    </a:lnTo>
                    <a:lnTo>
                      <a:pt x="18955" y="657"/>
                    </a:lnTo>
                    <a:lnTo>
                      <a:pt x="0" y="657"/>
                    </a:lnTo>
                    <a:lnTo>
                      <a:pt x="0" y="899"/>
                    </a:lnTo>
                    <a:lnTo>
                      <a:pt x="18827" y="899"/>
                    </a:lnTo>
                    <a:lnTo>
                      <a:pt x="20253" y="2326"/>
                    </a:lnTo>
                    <a:lnTo>
                      <a:pt x="22222" y="2326"/>
                    </a:lnTo>
                    <a:lnTo>
                      <a:pt x="24062" y="543"/>
                    </a:lnTo>
                    <a:lnTo>
                      <a:pt x="25017" y="543"/>
                    </a:lnTo>
                    <a:cubicBezTo>
                      <a:pt x="25074" y="657"/>
                      <a:pt x="25188" y="785"/>
                      <a:pt x="25374" y="785"/>
                    </a:cubicBezTo>
                    <a:cubicBezTo>
                      <a:pt x="25545" y="785"/>
                      <a:pt x="25730" y="600"/>
                      <a:pt x="25730" y="429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1"/>
              <p:cNvSpPr/>
              <p:nvPr/>
            </p:nvSpPr>
            <p:spPr>
              <a:xfrm rot="-5400000">
                <a:off x="4328765" y="3810699"/>
                <a:ext cx="958554" cy="31057"/>
              </a:xfrm>
              <a:custGeom>
                <a:avLst/>
                <a:gdLst/>
                <a:ahLst/>
                <a:cxnLst/>
                <a:rect l="l" t="t" r="r" b="b"/>
                <a:pathLst>
                  <a:path w="22037" h="714" extrusionOk="0">
                    <a:moveTo>
                      <a:pt x="21623" y="1"/>
                    </a:moveTo>
                    <a:cubicBezTo>
                      <a:pt x="21508" y="1"/>
                      <a:pt x="21323" y="58"/>
                      <a:pt x="21266" y="243"/>
                    </a:cubicBezTo>
                    <a:lnTo>
                      <a:pt x="0" y="243"/>
                    </a:lnTo>
                    <a:lnTo>
                      <a:pt x="0" y="486"/>
                    </a:lnTo>
                    <a:lnTo>
                      <a:pt x="21266" y="486"/>
                    </a:lnTo>
                    <a:cubicBezTo>
                      <a:pt x="21323" y="657"/>
                      <a:pt x="21508" y="714"/>
                      <a:pt x="21623" y="714"/>
                    </a:cubicBezTo>
                    <a:cubicBezTo>
                      <a:pt x="21865" y="714"/>
                      <a:pt x="22036" y="600"/>
                      <a:pt x="22036" y="357"/>
                    </a:cubicBezTo>
                    <a:cubicBezTo>
                      <a:pt x="22036" y="129"/>
                      <a:pt x="21865" y="1"/>
                      <a:pt x="2162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4" name="Google Shape;1024;p51"/>
          <p:cNvGrpSpPr/>
          <p:nvPr/>
        </p:nvGrpSpPr>
        <p:grpSpPr>
          <a:xfrm rot="-5400000">
            <a:off x="7591763" y="-353680"/>
            <a:ext cx="659052" cy="2445426"/>
            <a:chOff x="4128096" y="2589445"/>
            <a:chExt cx="465334" cy="1726630"/>
          </a:xfrm>
        </p:grpSpPr>
        <p:sp>
          <p:nvSpPr>
            <p:cNvPr id="1025" name="Google Shape;1025;p51"/>
            <p:cNvSpPr/>
            <p:nvPr/>
          </p:nvSpPr>
          <p:spPr>
            <a:xfrm rot="-5400000">
              <a:off x="4350516" y="3592343"/>
              <a:ext cx="447328" cy="38495"/>
            </a:xfrm>
            <a:custGeom>
              <a:avLst/>
              <a:gdLst/>
              <a:ahLst/>
              <a:cxnLst/>
              <a:rect l="l" t="t" r="r" b="b"/>
              <a:pathLst>
                <a:path w="10284" h="885" extrusionOk="0">
                  <a:moveTo>
                    <a:pt x="9927" y="0"/>
                  </a:moveTo>
                  <a:cubicBezTo>
                    <a:pt x="9742" y="0"/>
                    <a:pt x="9628" y="114"/>
                    <a:pt x="9571" y="242"/>
                  </a:cubicBezTo>
                  <a:lnTo>
                    <a:pt x="0" y="242"/>
                  </a:lnTo>
                  <a:lnTo>
                    <a:pt x="0" y="884"/>
                  </a:lnTo>
                  <a:lnTo>
                    <a:pt x="243" y="884"/>
                  </a:lnTo>
                  <a:lnTo>
                    <a:pt x="243" y="471"/>
                  </a:lnTo>
                  <a:lnTo>
                    <a:pt x="9571" y="471"/>
                  </a:lnTo>
                  <a:cubicBezTo>
                    <a:pt x="9628" y="656"/>
                    <a:pt x="9742" y="770"/>
                    <a:pt x="9927" y="770"/>
                  </a:cubicBezTo>
                  <a:cubicBezTo>
                    <a:pt x="10155" y="770"/>
                    <a:pt x="10284" y="599"/>
                    <a:pt x="10284" y="357"/>
                  </a:cubicBezTo>
                  <a:cubicBezTo>
                    <a:pt x="10284" y="171"/>
                    <a:pt x="10155" y="0"/>
                    <a:pt x="992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1"/>
            <p:cNvSpPr/>
            <p:nvPr/>
          </p:nvSpPr>
          <p:spPr>
            <a:xfrm rot="-5400000">
              <a:off x="4258650" y="2857151"/>
              <a:ext cx="602484" cy="67073"/>
            </a:xfrm>
            <a:custGeom>
              <a:avLst/>
              <a:gdLst/>
              <a:ahLst/>
              <a:cxnLst/>
              <a:rect l="l" t="t" r="r" b="b"/>
              <a:pathLst>
                <a:path w="13851" h="1542" extrusionOk="0">
                  <a:moveTo>
                    <a:pt x="13494" y="1"/>
                  </a:moveTo>
                  <a:cubicBezTo>
                    <a:pt x="13322" y="1"/>
                    <a:pt x="13137" y="58"/>
                    <a:pt x="13137" y="243"/>
                  </a:cubicBezTo>
                  <a:lnTo>
                    <a:pt x="1" y="243"/>
                  </a:lnTo>
                  <a:lnTo>
                    <a:pt x="1" y="1541"/>
                  </a:lnTo>
                  <a:lnTo>
                    <a:pt x="243" y="1541"/>
                  </a:lnTo>
                  <a:lnTo>
                    <a:pt x="243" y="472"/>
                  </a:lnTo>
                  <a:lnTo>
                    <a:pt x="13137" y="472"/>
                  </a:lnTo>
                  <a:cubicBezTo>
                    <a:pt x="13137" y="600"/>
                    <a:pt x="13322" y="714"/>
                    <a:pt x="13494" y="714"/>
                  </a:cubicBezTo>
                  <a:cubicBezTo>
                    <a:pt x="13679" y="714"/>
                    <a:pt x="13850" y="543"/>
                    <a:pt x="13850" y="357"/>
                  </a:cubicBezTo>
                  <a:cubicBezTo>
                    <a:pt x="13850" y="115"/>
                    <a:pt x="13679" y="1"/>
                    <a:pt x="134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1"/>
            <p:cNvSpPr/>
            <p:nvPr/>
          </p:nvSpPr>
          <p:spPr>
            <a:xfrm rot="-5400000">
              <a:off x="4342753" y="2990231"/>
              <a:ext cx="395827" cy="105525"/>
            </a:xfrm>
            <a:custGeom>
              <a:avLst/>
              <a:gdLst/>
              <a:ahLst/>
              <a:cxnLst/>
              <a:rect l="l" t="t" r="r" b="b"/>
              <a:pathLst>
                <a:path w="9100" h="2426" extrusionOk="0">
                  <a:moveTo>
                    <a:pt x="8686" y="1"/>
                  </a:moveTo>
                  <a:cubicBezTo>
                    <a:pt x="8558" y="1"/>
                    <a:pt x="8387" y="115"/>
                    <a:pt x="8330" y="229"/>
                  </a:cubicBezTo>
                  <a:lnTo>
                    <a:pt x="0" y="229"/>
                  </a:lnTo>
                  <a:lnTo>
                    <a:pt x="0" y="2425"/>
                  </a:lnTo>
                  <a:lnTo>
                    <a:pt x="243" y="2425"/>
                  </a:lnTo>
                  <a:lnTo>
                    <a:pt x="243" y="471"/>
                  </a:lnTo>
                  <a:lnTo>
                    <a:pt x="8330" y="471"/>
                  </a:lnTo>
                  <a:cubicBezTo>
                    <a:pt x="8387" y="642"/>
                    <a:pt x="8558" y="771"/>
                    <a:pt x="8686" y="771"/>
                  </a:cubicBezTo>
                  <a:cubicBezTo>
                    <a:pt x="8914" y="771"/>
                    <a:pt x="9100" y="585"/>
                    <a:pt x="9100" y="357"/>
                  </a:cubicBezTo>
                  <a:cubicBezTo>
                    <a:pt x="9100" y="172"/>
                    <a:pt x="8914" y="1"/>
                    <a:pt x="86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1"/>
            <p:cNvSpPr/>
            <p:nvPr/>
          </p:nvSpPr>
          <p:spPr>
            <a:xfrm rot="-5400000">
              <a:off x="4236967" y="2935946"/>
              <a:ext cx="565859" cy="147065"/>
            </a:xfrm>
            <a:custGeom>
              <a:avLst/>
              <a:gdLst/>
              <a:ahLst/>
              <a:cxnLst/>
              <a:rect l="l" t="t" r="r" b="b"/>
              <a:pathLst>
                <a:path w="13009" h="3381" extrusionOk="0">
                  <a:moveTo>
                    <a:pt x="12594" y="0"/>
                  </a:moveTo>
                  <a:cubicBezTo>
                    <a:pt x="12480" y="0"/>
                    <a:pt x="12295" y="114"/>
                    <a:pt x="12238" y="242"/>
                  </a:cubicBezTo>
                  <a:lnTo>
                    <a:pt x="0" y="242"/>
                  </a:lnTo>
                  <a:lnTo>
                    <a:pt x="0" y="3380"/>
                  </a:lnTo>
                  <a:lnTo>
                    <a:pt x="243" y="3380"/>
                  </a:lnTo>
                  <a:lnTo>
                    <a:pt x="243" y="471"/>
                  </a:lnTo>
                  <a:lnTo>
                    <a:pt x="12238" y="471"/>
                  </a:lnTo>
                  <a:cubicBezTo>
                    <a:pt x="12295" y="656"/>
                    <a:pt x="12480" y="770"/>
                    <a:pt x="12594" y="770"/>
                  </a:cubicBezTo>
                  <a:cubicBezTo>
                    <a:pt x="12837" y="770"/>
                    <a:pt x="13008" y="599"/>
                    <a:pt x="13008" y="357"/>
                  </a:cubicBezTo>
                  <a:cubicBezTo>
                    <a:pt x="13008" y="171"/>
                    <a:pt x="12837" y="0"/>
                    <a:pt x="125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1"/>
            <p:cNvSpPr/>
            <p:nvPr/>
          </p:nvSpPr>
          <p:spPr>
            <a:xfrm rot="-5400000">
              <a:off x="4284728" y="3027769"/>
              <a:ext cx="421317" cy="196087"/>
            </a:xfrm>
            <a:custGeom>
              <a:avLst/>
              <a:gdLst/>
              <a:ahLst/>
              <a:cxnLst/>
              <a:rect l="l" t="t" r="r" b="b"/>
              <a:pathLst>
                <a:path w="9686" h="4508" extrusionOk="0">
                  <a:moveTo>
                    <a:pt x="9329" y="0"/>
                  </a:moveTo>
                  <a:cubicBezTo>
                    <a:pt x="9157" y="0"/>
                    <a:pt x="8972" y="114"/>
                    <a:pt x="8972" y="300"/>
                  </a:cubicBezTo>
                  <a:lnTo>
                    <a:pt x="1" y="300"/>
                  </a:lnTo>
                  <a:lnTo>
                    <a:pt x="1" y="4507"/>
                  </a:lnTo>
                  <a:lnTo>
                    <a:pt x="243" y="4507"/>
                  </a:lnTo>
                  <a:lnTo>
                    <a:pt x="243" y="528"/>
                  </a:lnTo>
                  <a:lnTo>
                    <a:pt x="8972" y="528"/>
                  </a:lnTo>
                  <a:cubicBezTo>
                    <a:pt x="8972" y="656"/>
                    <a:pt x="9157" y="770"/>
                    <a:pt x="9329" y="770"/>
                  </a:cubicBezTo>
                  <a:cubicBezTo>
                    <a:pt x="9514" y="770"/>
                    <a:pt x="9685" y="585"/>
                    <a:pt x="9685" y="414"/>
                  </a:cubicBezTo>
                  <a:cubicBezTo>
                    <a:pt x="9685" y="171"/>
                    <a:pt x="9514" y="0"/>
                    <a:pt x="9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1"/>
            <p:cNvSpPr/>
            <p:nvPr/>
          </p:nvSpPr>
          <p:spPr>
            <a:xfrm rot="-5400000">
              <a:off x="3936988" y="3222875"/>
              <a:ext cx="1067777" cy="245108"/>
            </a:xfrm>
            <a:custGeom>
              <a:avLst/>
              <a:gdLst/>
              <a:ahLst/>
              <a:cxnLst/>
              <a:rect l="l" t="t" r="r" b="b"/>
              <a:pathLst>
                <a:path w="24548" h="5635" extrusionOk="0">
                  <a:moveTo>
                    <a:pt x="24190" y="0"/>
                  </a:moveTo>
                  <a:cubicBezTo>
                    <a:pt x="24005" y="0"/>
                    <a:pt x="23834" y="115"/>
                    <a:pt x="23834" y="229"/>
                  </a:cubicBezTo>
                  <a:lnTo>
                    <a:pt x="11525" y="229"/>
                  </a:lnTo>
                  <a:lnTo>
                    <a:pt x="11525" y="4151"/>
                  </a:lnTo>
                  <a:lnTo>
                    <a:pt x="1" y="4151"/>
                  </a:lnTo>
                  <a:lnTo>
                    <a:pt x="1" y="5634"/>
                  </a:lnTo>
                  <a:lnTo>
                    <a:pt x="243" y="5634"/>
                  </a:lnTo>
                  <a:lnTo>
                    <a:pt x="243" y="4393"/>
                  </a:lnTo>
                  <a:lnTo>
                    <a:pt x="11768" y="4393"/>
                  </a:lnTo>
                  <a:lnTo>
                    <a:pt x="11768" y="471"/>
                  </a:lnTo>
                  <a:lnTo>
                    <a:pt x="23834" y="471"/>
                  </a:lnTo>
                  <a:cubicBezTo>
                    <a:pt x="23834" y="642"/>
                    <a:pt x="24005" y="771"/>
                    <a:pt x="24190" y="771"/>
                  </a:cubicBezTo>
                  <a:cubicBezTo>
                    <a:pt x="24362" y="771"/>
                    <a:pt x="24547" y="585"/>
                    <a:pt x="24547" y="357"/>
                  </a:cubicBezTo>
                  <a:cubicBezTo>
                    <a:pt x="24547" y="172"/>
                    <a:pt x="24362" y="0"/>
                    <a:pt x="241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1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1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1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1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1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51"/>
          <p:cNvGrpSpPr/>
          <p:nvPr/>
        </p:nvGrpSpPr>
        <p:grpSpPr>
          <a:xfrm>
            <a:off x="-6" y="3333878"/>
            <a:ext cx="2174918" cy="1340856"/>
            <a:chOff x="-6" y="3333878"/>
            <a:chExt cx="2174918" cy="1340856"/>
          </a:xfrm>
        </p:grpSpPr>
        <p:grpSp>
          <p:nvGrpSpPr>
            <p:cNvPr id="1037" name="Google Shape;1037;p51"/>
            <p:cNvGrpSpPr/>
            <p:nvPr/>
          </p:nvGrpSpPr>
          <p:grpSpPr>
            <a:xfrm rot="5400000">
              <a:off x="694173" y="3358411"/>
              <a:ext cx="622150" cy="2010496"/>
              <a:chOff x="2474121" y="2891575"/>
              <a:chExt cx="439279" cy="1419541"/>
            </a:xfrm>
          </p:grpSpPr>
          <p:sp>
            <p:nvSpPr>
              <p:cNvPr id="1038" name="Google Shape;1038;p51"/>
              <p:cNvSpPr/>
              <p:nvPr/>
            </p:nvSpPr>
            <p:spPr>
              <a:xfrm rot="-5400000">
                <a:off x="1917918" y="3535251"/>
                <a:ext cx="1419541" cy="132189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3039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5818" y="243"/>
                    </a:lnTo>
                    <a:lnTo>
                      <a:pt x="15818" y="2796"/>
                    </a:lnTo>
                    <a:lnTo>
                      <a:pt x="31864" y="2796"/>
                    </a:lnTo>
                    <a:cubicBezTo>
                      <a:pt x="31921" y="2981"/>
                      <a:pt x="32092" y="3038"/>
                      <a:pt x="32221" y="3038"/>
                    </a:cubicBezTo>
                    <a:cubicBezTo>
                      <a:pt x="32449" y="3038"/>
                      <a:pt x="32634" y="2924"/>
                      <a:pt x="32634" y="2682"/>
                    </a:cubicBezTo>
                    <a:cubicBezTo>
                      <a:pt x="32634" y="2496"/>
                      <a:pt x="32449" y="2325"/>
                      <a:pt x="32221" y="2325"/>
                    </a:cubicBezTo>
                    <a:cubicBezTo>
                      <a:pt x="32092" y="2325"/>
                      <a:pt x="31921" y="2439"/>
                      <a:pt x="31864" y="2568"/>
                    </a:cubicBezTo>
                    <a:lnTo>
                      <a:pt x="16046" y="2568"/>
                    </a:lnTo>
                    <a:lnTo>
                      <a:pt x="1604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1"/>
              <p:cNvSpPr/>
              <p:nvPr/>
            </p:nvSpPr>
            <p:spPr>
              <a:xfrm rot="-5400000">
                <a:off x="2568095" y="3965811"/>
                <a:ext cx="504441" cy="186169"/>
              </a:xfrm>
              <a:custGeom>
                <a:avLst/>
                <a:gdLst/>
                <a:ahLst/>
                <a:cxnLst/>
                <a:rect l="l" t="t" r="r" b="b"/>
                <a:pathLst>
                  <a:path w="11597" h="4280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1112" y="243"/>
                    </a:lnTo>
                    <a:lnTo>
                      <a:pt x="11112" y="3566"/>
                    </a:lnTo>
                    <a:cubicBezTo>
                      <a:pt x="10940" y="3623"/>
                      <a:pt x="10883" y="3752"/>
                      <a:pt x="10883" y="3923"/>
                    </a:cubicBezTo>
                    <a:cubicBezTo>
                      <a:pt x="10883" y="4108"/>
                      <a:pt x="10997" y="4279"/>
                      <a:pt x="11240" y="4279"/>
                    </a:cubicBezTo>
                    <a:cubicBezTo>
                      <a:pt x="11468" y="4279"/>
                      <a:pt x="11596" y="4108"/>
                      <a:pt x="11596" y="3923"/>
                    </a:cubicBezTo>
                    <a:cubicBezTo>
                      <a:pt x="11596" y="3752"/>
                      <a:pt x="11539" y="3623"/>
                      <a:pt x="11354" y="3566"/>
                    </a:cubicBezTo>
                    <a:lnTo>
                      <a:pt x="1135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1"/>
              <p:cNvSpPr/>
              <p:nvPr/>
            </p:nvSpPr>
            <p:spPr>
              <a:xfrm rot="-5400000">
                <a:off x="2612136" y="4009852"/>
                <a:ext cx="452331" cy="150197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453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2739"/>
                    </a:lnTo>
                    <a:cubicBezTo>
                      <a:pt x="9757" y="2796"/>
                      <a:pt x="9628" y="2925"/>
                      <a:pt x="9628" y="3096"/>
                    </a:cubicBezTo>
                    <a:cubicBezTo>
                      <a:pt x="9628" y="3281"/>
                      <a:pt x="9814" y="3452"/>
                      <a:pt x="10042" y="3452"/>
                    </a:cubicBezTo>
                    <a:cubicBezTo>
                      <a:pt x="10227" y="3452"/>
                      <a:pt x="10398" y="3281"/>
                      <a:pt x="10398" y="3096"/>
                    </a:cubicBezTo>
                    <a:cubicBezTo>
                      <a:pt x="10398" y="2925"/>
                      <a:pt x="10284" y="2796"/>
                      <a:pt x="10170" y="2739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1"/>
              <p:cNvSpPr/>
              <p:nvPr/>
            </p:nvSpPr>
            <p:spPr>
              <a:xfrm rot="-5400000">
                <a:off x="2177879" y="3666157"/>
                <a:ext cx="1160818" cy="129101"/>
              </a:xfrm>
              <a:custGeom>
                <a:avLst/>
                <a:gdLst/>
                <a:ahLst/>
                <a:cxnLst/>
                <a:rect l="l" t="t" r="r" b="b"/>
                <a:pathLst>
                  <a:path w="26687" h="2968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2310" y="243"/>
                    </a:lnTo>
                    <a:lnTo>
                      <a:pt x="12310" y="2739"/>
                    </a:lnTo>
                    <a:lnTo>
                      <a:pt x="25973" y="2739"/>
                    </a:lnTo>
                    <a:cubicBezTo>
                      <a:pt x="26030" y="2910"/>
                      <a:pt x="26159" y="2967"/>
                      <a:pt x="26330" y="2967"/>
                    </a:cubicBezTo>
                    <a:cubicBezTo>
                      <a:pt x="26572" y="2967"/>
                      <a:pt x="26687" y="2853"/>
                      <a:pt x="26687" y="2611"/>
                    </a:cubicBezTo>
                    <a:cubicBezTo>
                      <a:pt x="26687" y="2439"/>
                      <a:pt x="26572" y="2254"/>
                      <a:pt x="26330" y="2254"/>
                    </a:cubicBezTo>
                    <a:cubicBezTo>
                      <a:pt x="26159" y="2254"/>
                      <a:pt x="26030" y="2382"/>
                      <a:pt x="25973" y="2496"/>
                    </a:cubicBezTo>
                    <a:lnTo>
                      <a:pt x="12538" y="2496"/>
                    </a:lnTo>
                    <a:lnTo>
                      <a:pt x="1253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1"/>
              <p:cNvSpPr/>
              <p:nvPr/>
            </p:nvSpPr>
            <p:spPr>
              <a:xfrm rot="-5400000">
                <a:off x="2081076" y="3607849"/>
                <a:ext cx="1271867" cy="134668"/>
              </a:xfrm>
              <a:custGeom>
                <a:avLst/>
                <a:gdLst/>
                <a:ahLst/>
                <a:cxnLst/>
                <a:rect l="l" t="t" r="r" b="b"/>
                <a:pathLst>
                  <a:path w="29240" h="309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13436" y="243"/>
                    </a:lnTo>
                    <a:lnTo>
                      <a:pt x="13436" y="2853"/>
                    </a:lnTo>
                    <a:lnTo>
                      <a:pt x="28526" y="2853"/>
                    </a:lnTo>
                    <a:cubicBezTo>
                      <a:pt x="28526" y="2967"/>
                      <a:pt x="28712" y="3096"/>
                      <a:pt x="28883" y="3096"/>
                    </a:cubicBezTo>
                    <a:cubicBezTo>
                      <a:pt x="29068" y="3096"/>
                      <a:pt x="29240" y="2910"/>
                      <a:pt x="29240" y="2739"/>
                    </a:cubicBezTo>
                    <a:cubicBezTo>
                      <a:pt x="29240" y="2497"/>
                      <a:pt x="29068" y="2326"/>
                      <a:pt x="28883" y="2326"/>
                    </a:cubicBezTo>
                    <a:cubicBezTo>
                      <a:pt x="28712" y="2326"/>
                      <a:pt x="28526" y="2440"/>
                      <a:pt x="28526" y="2611"/>
                    </a:cubicBezTo>
                    <a:lnTo>
                      <a:pt x="13679" y="2611"/>
                    </a:lnTo>
                    <a:lnTo>
                      <a:pt x="1367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1"/>
              <p:cNvSpPr/>
              <p:nvPr/>
            </p:nvSpPr>
            <p:spPr>
              <a:xfrm rot="-5400000">
                <a:off x="2065591" y="3641342"/>
                <a:ext cx="1212319" cy="127230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2925" extrusionOk="0">
                    <a:moveTo>
                      <a:pt x="1" y="0"/>
                    </a:moveTo>
                    <a:lnTo>
                      <a:pt x="1" y="243"/>
                    </a:lnTo>
                    <a:lnTo>
                      <a:pt x="14563" y="243"/>
                    </a:lnTo>
                    <a:lnTo>
                      <a:pt x="14563" y="2682"/>
                    </a:lnTo>
                    <a:lnTo>
                      <a:pt x="27157" y="2682"/>
                    </a:lnTo>
                    <a:cubicBezTo>
                      <a:pt x="27229" y="2853"/>
                      <a:pt x="27343" y="2924"/>
                      <a:pt x="27514" y="2924"/>
                    </a:cubicBezTo>
                    <a:cubicBezTo>
                      <a:pt x="27756" y="2924"/>
                      <a:pt x="27870" y="2796"/>
                      <a:pt x="27870" y="2567"/>
                    </a:cubicBezTo>
                    <a:cubicBezTo>
                      <a:pt x="27870" y="2382"/>
                      <a:pt x="27756" y="2211"/>
                      <a:pt x="27514" y="2211"/>
                    </a:cubicBezTo>
                    <a:cubicBezTo>
                      <a:pt x="27343" y="2211"/>
                      <a:pt x="27229" y="2325"/>
                      <a:pt x="27157" y="2439"/>
                    </a:cubicBezTo>
                    <a:lnTo>
                      <a:pt x="14806" y="2439"/>
                    </a:lnTo>
                    <a:lnTo>
                      <a:pt x="1480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1"/>
              <p:cNvSpPr/>
              <p:nvPr/>
            </p:nvSpPr>
            <p:spPr>
              <a:xfrm rot="-5400000">
                <a:off x="1972508" y="3742473"/>
                <a:ext cx="110374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5375" h="771" extrusionOk="0">
                    <a:moveTo>
                      <a:pt x="25018" y="1"/>
                    </a:moveTo>
                    <a:cubicBezTo>
                      <a:pt x="24847" y="1"/>
                      <a:pt x="24733" y="115"/>
                      <a:pt x="24661" y="300"/>
                    </a:cubicBezTo>
                    <a:lnTo>
                      <a:pt x="1" y="300"/>
                    </a:lnTo>
                    <a:lnTo>
                      <a:pt x="1" y="528"/>
                    </a:lnTo>
                    <a:lnTo>
                      <a:pt x="24661" y="528"/>
                    </a:lnTo>
                    <a:cubicBezTo>
                      <a:pt x="24733" y="657"/>
                      <a:pt x="24847" y="771"/>
                      <a:pt x="25018" y="771"/>
                    </a:cubicBezTo>
                    <a:cubicBezTo>
                      <a:pt x="25260" y="771"/>
                      <a:pt x="25374" y="600"/>
                      <a:pt x="25374" y="414"/>
                    </a:cubicBezTo>
                    <a:cubicBezTo>
                      <a:pt x="25374" y="172"/>
                      <a:pt x="25260" y="1"/>
                      <a:pt x="2501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1"/>
              <p:cNvSpPr/>
              <p:nvPr/>
            </p:nvSpPr>
            <p:spPr>
              <a:xfrm rot="-5400000">
                <a:off x="2020290" y="3823748"/>
                <a:ext cx="941199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21638" h="771" extrusionOk="0">
                    <a:moveTo>
                      <a:pt x="21281" y="0"/>
                    </a:moveTo>
                    <a:cubicBezTo>
                      <a:pt x="21095" y="0"/>
                      <a:pt x="20924" y="114"/>
                      <a:pt x="20924" y="229"/>
                    </a:cubicBezTo>
                    <a:lnTo>
                      <a:pt x="1" y="229"/>
                    </a:lnTo>
                    <a:lnTo>
                      <a:pt x="1" y="471"/>
                    </a:lnTo>
                    <a:lnTo>
                      <a:pt x="20924" y="471"/>
                    </a:lnTo>
                    <a:cubicBezTo>
                      <a:pt x="20924" y="656"/>
                      <a:pt x="21095" y="771"/>
                      <a:pt x="21281" y="771"/>
                    </a:cubicBezTo>
                    <a:cubicBezTo>
                      <a:pt x="21452" y="771"/>
                      <a:pt x="21637" y="585"/>
                      <a:pt x="21637" y="357"/>
                    </a:cubicBezTo>
                    <a:cubicBezTo>
                      <a:pt x="21637" y="172"/>
                      <a:pt x="21452" y="0"/>
                      <a:pt x="2128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6" name="Google Shape;1046;p51"/>
            <p:cNvGrpSpPr/>
            <p:nvPr/>
          </p:nvGrpSpPr>
          <p:grpSpPr>
            <a:xfrm rot="5400000">
              <a:off x="752586" y="2581286"/>
              <a:ext cx="669734" cy="2174918"/>
              <a:chOff x="6278982" y="2751992"/>
              <a:chExt cx="478381" cy="1553513"/>
            </a:xfrm>
          </p:grpSpPr>
          <p:sp>
            <p:nvSpPr>
              <p:cNvPr id="1047" name="Google Shape;1047;p51"/>
              <p:cNvSpPr/>
              <p:nvPr/>
            </p:nvSpPr>
            <p:spPr>
              <a:xfrm rot="-5400000">
                <a:off x="6192439" y="3740581"/>
                <a:ext cx="1059686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1613" extrusionOk="0">
                    <a:moveTo>
                      <a:pt x="0" y="0"/>
                    </a:moveTo>
                    <a:lnTo>
                      <a:pt x="0" y="243"/>
                    </a:lnTo>
                    <a:lnTo>
                      <a:pt x="15917" y="243"/>
                    </a:lnTo>
                    <a:lnTo>
                      <a:pt x="17173" y="1313"/>
                    </a:lnTo>
                    <a:lnTo>
                      <a:pt x="23648" y="1313"/>
                    </a:lnTo>
                    <a:cubicBezTo>
                      <a:pt x="23705" y="1498"/>
                      <a:pt x="23819" y="1612"/>
                      <a:pt x="24004" y="1612"/>
                    </a:cubicBezTo>
                    <a:cubicBezTo>
                      <a:pt x="24176" y="1612"/>
                      <a:pt x="24361" y="1427"/>
                      <a:pt x="24361" y="1199"/>
                    </a:cubicBezTo>
                    <a:cubicBezTo>
                      <a:pt x="24361" y="1013"/>
                      <a:pt x="24176" y="842"/>
                      <a:pt x="24004" y="842"/>
                    </a:cubicBezTo>
                    <a:cubicBezTo>
                      <a:pt x="23819" y="842"/>
                      <a:pt x="23705" y="956"/>
                      <a:pt x="23648" y="1070"/>
                    </a:cubicBezTo>
                    <a:lnTo>
                      <a:pt x="17230" y="1070"/>
                    </a:lnTo>
                    <a:lnTo>
                      <a:pt x="1597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1"/>
              <p:cNvSpPr/>
              <p:nvPr/>
            </p:nvSpPr>
            <p:spPr>
              <a:xfrm rot="-5400000">
                <a:off x="6010359" y="3607522"/>
                <a:ext cx="1325804" cy="70161"/>
              </a:xfrm>
              <a:custGeom>
                <a:avLst/>
                <a:gdLst/>
                <a:ahLst/>
                <a:cxnLst/>
                <a:rect l="l" t="t" r="r" b="b"/>
                <a:pathLst>
                  <a:path w="30480" h="1613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7173" y="243"/>
                    </a:lnTo>
                    <a:lnTo>
                      <a:pt x="18242" y="1370"/>
                    </a:lnTo>
                    <a:lnTo>
                      <a:pt x="29710" y="1370"/>
                    </a:lnTo>
                    <a:cubicBezTo>
                      <a:pt x="29767" y="1484"/>
                      <a:pt x="29952" y="1612"/>
                      <a:pt x="30066" y="1612"/>
                    </a:cubicBezTo>
                    <a:cubicBezTo>
                      <a:pt x="30309" y="1612"/>
                      <a:pt x="30480" y="1427"/>
                      <a:pt x="30480" y="1256"/>
                    </a:cubicBezTo>
                    <a:cubicBezTo>
                      <a:pt x="30480" y="1013"/>
                      <a:pt x="30309" y="842"/>
                      <a:pt x="30066" y="842"/>
                    </a:cubicBezTo>
                    <a:cubicBezTo>
                      <a:pt x="29952" y="842"/>
                      <a:pt x="29767" y="956"/>
                      <a:pt x="29710" y="1127"/>
                    </a:cubicBezTo>
                    <a:lnTo>
                      <a:pt x="18356" y="1127"/>
                    </a:lnTo>
                    <a:lnTo>
                      <a:pt x="172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1"/>
              <p:cNvSpPr/>
              <p:nvPr/>
            </p:nvSpPr>
            <p:spPr>
              <a:xfrm rot="-5400000">
                <a:off x="6022147" y="3665853"/>
                <a:ext cx="1214755" cy="64550"/>
              </a:xfrm>
              <a:custGeom>
                <a:avLst/>
                <a:gdLst/>
                <a:ahLst/>
                <a:cxnLst/>
                <a:rect l="l" t="t" r="r" b="b"/>
                <a:pathLst>
                  <a:path w="27927" h="1484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17943" y="229"/>
                    </a:lnTo>
                    <a:lnTo>
                      <a:pt x="18898" y="1241"/>
                    </a:lnTo>
                    <a:lnTo>
                      <a:pt x="27157" y="1241"/>
                    </a:lnTo>
                    <a:cubicBezTo>
                      <a:pt x="27214" y="1427"/>
                      <a:pt x="27385" y="1484"/>
                      <a:pt x="27513" y="1484"/>
                    </a:cubicBezTo>
                    <a:cubicBezTo>
                      <a:pt x="27741" y="1484"/>
                      <a:pt x="27927" y="1298"/>
                      <a:pt x="27927" y="1127"/>
                    </a:cubicBezTo>
                    <a:cubicBezTo>
                      <a:pt x="27927" y="885"/>
                      <a:pt x="27741" y="771"/>
                      <a:pt x="27513" y="771"/>
                    </a:cubicBezTo>
                    <a:cubicBezTo>
                      <a:pt x="27385" y="771"/>
                      <a:pt x="27214" y="828"/>
                      <a:pt x="27157" y="999"/>
                    </a:cubicBezTo>
                    <a:lnTo>
                      <a:pt x="19012" y="999"/>
                    </a:lnTo>
                    <a:lnTo>
                      <a:pt x="1800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1"/>
              <p:cNvSpPr/>
              <p:nvPr/>
            </p:nvSpPr>
            <p:spPr>
              <a:xfrm rot="-5400000">
                <a:off x="5843461" y="3619310"/>
                <a:ext cx="1279305" cy="93085"/>
              </a:xfrm>
              <a:custGeom>
                <a:avLst/>
                <a:gdLst/>
                <a:ahLst/>
                <a:cxnLst/>
                <a:rect l="l" t="t" r="r" b="b"/>
                <a:pathLst>
                  <a:path w="29411" h="2140" extrusionOk="0">
                    <a:moveTo>
                      <a:pt x="28996" y="0"/>
                    </a:moveTo>
                    <a:cubicBezTo>
                      <a:pt x="28882" y="0"/>
                      <a:pt x="28697" y="57"/>
                      <a:pt x="28640" y="243"/>
                    </a:cubicBezTo>
                    <a:lnTo>
                      <a:pt x="20610" y="243"/>
                    </a:lnTo>
                    <a:lnTo>
                      <a:pt x="20610" y="1911"/>
                    </a:lnTo>
                    <a:lnTo>
                      <a:pt x="0" y="1911"/>
                    </a:lnTo>
                    <a:lnTo>
                      <a:pt x="0" y="2140"/>
                    </a:lnTo>
                    <a:lnTo>
                      <a:pt x="20852" y="2140"/>
                    </a:lnTo>
                    <a:lnTo>
                      <a:pt x="20852" y="485"/>
                    </a:lnTo>
                    <a:lnTo>
                      <a:pt x="28640" y="485"/>
                    </a:lnTo>
                    <a:cubicBezTo>
                      <a:pt x="28697" y="656"/>
                      <a:pt x="28882" y="713"/>
                      <a:pt x="28996" y="713"/>
                    </a:cubicBezTo>
                    <a:cubicBezTo>
                      <a:pt x="29239" y="713"/>
                      <a:pt x="29410" y="542"/>
                      <a:pt x="29410" y="357"/>
                    </a:cubicBezTo>
                    <a:cubicBezTo>
                      <a:pt x="29410" y="129"/>
                      <a:pt x="29239" y="0"/>
                      <a:pt x="28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1"/>
              <p:cNvSpPr/>
              <p:nvPr/>
            </p:nvSpPr>
            <p:spPr>
              <a:xfrm rot="-5400000">
                <a:off x="5753204" y="3565025"/>
                <a:ext cx="1374825" cy="106134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2440" extrusionOk="0">
                    <a:moveTo>
                      <a:pt x="31193" y="1"/>
                    </a:moveTo>
                    <a:cubicBezTo>
                      <a:pt x="31079" y="1"/>
                      <a:pt x="30893" y="58"/>
                      <a:pt x="30836" y="243"/>
                    </a:cubicBezTo>
                    <a:lnTo>
                      <a:pt x="19426" y="243"/>
                    </a:lnTo>
                    <a:lnTo>
                      <a:pt x="19426" y="2197"/>
                    </a:lnTo>
                    <a:lnTo>
                      <a:pt x="0" y="2197"/>
                    </a:lnTo>
                    <a:lnTo>
                      <a:pt x="0" y="2439"/>
                    </a:lnTo>
                    <a:lnTo>
                      <a:pt x="19669" y="2439"/>
                    </a:lnTo>
                    <a:lnTo>
                      <a:pt x="19669" y="471"/>
                    </a:lnTo>
                    <a:lnTo>
                      <a:pt x="30836" y="471"/>
                    </a:lnTo>
                    <a:cubicBezTo>
                      <a:pt x="30893" y="657"/>
                      <a:pt x="31079" y="714"/>
                      <a:pt x="31193" y="714"/>
                    </a:cubicBezTo>
                    <a:cubicBezTo>
                      <a:pt x="31435" y="714"/>
                      <a:pt x="31607" y="542"/>
                      <a:pt x="31607" y="357"/>
                    </a:cubicBezTo>
                    <a:cubicBezTo>
                      <a:pt x="31607" y="115"/>
                      <a:pt x="31435" y="1"/>
                      <a:pt x="311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1"/>
              <p:cNvSpPr/>
              <p:nvPr/>
            </p:nvSpPr>
            <p:spPr>
              <a:xfrm rot="-5400000">
                <a:off x="5618885" y="3466677"/>
                <a:ext cx="1553513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5715" h="2854" extrusionOk="0">
                    <a:moveTo>
                      <a:pt x="35301" y="1"/>
                    </a:moveTo>
                    <a:cubicBezTo>
                      <a:pt x="35172" y="1"/>
                      <a:pt x="35001" y="58"/>
                      <a:pt x="34944" y="229"/>
                    </a:cubicBezTo>
                    <a:lnTo>
                      <a:pt x="18185" y="229"/>
                    </a:lnTo>
                    <a:lnTo>
                      <a:pt x="18185" y="2611"/>
                    </a:lnTo>
                    <a:lnTo>
                      <a:pt x="0" y="2611"/>
                    </a:lnTo>
                    <a:lnTo>
                      <a:pt x="0" y="2853"/>
                    </a:lnTo>
                    <a:lnTo>
                      <a:pt x="18413" y="2853"/>
                    </a:lnTo>
                    <a:lnTo>
                      <a:pt x="18413" y="471"/>
                    </a:lnTo>
                    <a:lnTo>
                      <a:pt x="34944" y="471"/>
                    </a:lnTo>
                    <a:cubicBezTo>
                      <a:pt x="35001" y="642"/>
                      <a:pt x="35172" y="714"/>
                      <a:pt x="35301" y="714"/>
                    </a:cubicBezTo>
                    <a:cubicBezTo>
                      <a:pt x="35529" y="714"/>
                      <a:pt x="35714" y="528"/>
                      <a:pt x="35714" y="357"/>
                    </a:cubicBezTo>
                    <a:cubicBezTo>
                      <a:pt x="35714" y="115"/>
                      <a:pt x="35529" y="1"/>
                      <a:pt x="353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1"/>
              <p:cNvSpPr/>
              <p:nvPr/>
            </p:nvSpPr>
            <p:spPr>
              <a:xfrm rot="-5400000">
                <a:off x="5790418" y="3674835"/>
                <a:ext cx="1119234" cy="142106"/>
              </a:xfrm>
              <a:custGeom>
                <a:avLst/>
                <a:gdLst/>
                <a:ahLst/>
                <a:cxnLst/>
                <a:rect l="l" t="t" r="r" b="b"/>
                <a:pathLst>
                  <a:path w="25731" h="3267" extrusionOk="0">
                    <a:moveTo>
                      <a:pt x="25374" y="1"/>
                    </a:moveTo>
                    <a:cubicBezTo>
                      <a:pt x="25188" y="1"/>
                      <a:pt x="25074" y="115"/>
                      <a:pt x="25017" y="243"/>
                    </a:cubicBezTo>
                    <a:lnTo>
                      <a:pt x="17044" y="243"/>
                    </a:lnTo>
                    <a:lnTo>
                      <a:pt x="17044" y="3038"/>
                    </a:lnTo>
                    <a:lnTo>
                      <a:pt x="0" y="3038"/>
                    </a:lnTo>
                    <a:lnTo>
                      <a:pt x="0" y="3267"/>
                    </a:lnTo>
                    <a:lnTo>
                      <a:pt x="17287" y="3267"/>
                    </a:lnTo>
                    <a:lnTo>
                      <a:pt x="17287" y="471"/>
                    </a:lnTo>
                    <a:lnTo>
                      <a:pt x="25017" y="471"/>
                    </a:lnTo>
                    <a:cubicBezTo>
                      <a:pt x="25074" y="657"/>
                      <a:pt x="25188" y="771"/>
                      <a:pt x="25374" y="771"/>
                    </a:cubicBezTo>
                    <a:cubicBezTo>
                      <a:pt x="25545" y="771"/>
                      <a:pt x="25730" y="600"/>
                      <a:pt x="25730" y="357"/>
                    </a:cubicBezTo>
                    <a:cubicBezTo>
                      <a:pt x="25730" y="186"/>
                      <a:pt x="25545" y="1"/>
                      <a:pt x="253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1"/>
              <p:cNvSpPr/>
              <p:nvPr/>
            </p:nvSpPr>
            <p:spPr>
              <a:xfrm rot="-5400000">
                <a:off x="6430370" y="3978513"/>
                <a:ext cx="620405" cy="33580"/>
              </a:xfrm>
              <a:custGeom>
                <a:avLst/>
                <a:gdLst/>
                <a:ahLst/>
                <a:cxnLst/>
                <a:rect l="l" t="t" r="r" b="b"/>
                <a:pathLst>
                  <a:path w="14263" h="772" extrusionOk="0">
                    <a:moveTo>
                      <a:pt x="13906" y="1"/>
                    </a:moveTo>
                    <a:cubicBezTo>
                      <a:pt x="13721" y="1"/>
                      <a:pt x="13607" y="115"/>
                      <a:pt x="13550" y="229"/>
                    </a:cubicBezTo>
                    <a:lnTo>
                      <a:pt x="0" y="229"/>
                    </a:lnTo>
                    <a:lnTo>
                      <a:pt x="0" y="472"/>
                    </a:lnTo>
                    <a:lnTo>
                      <a:pt x="13550" y="472"/>
                    </a:lnTo>
                    <a:cubicBezTo>
                      <a:pt x="13607" y="657"/>
                      <a:pt x="13721" y="771"/>
                      <a:pt x="13906" y="771"/>
                    </a:cubicBezTo>
                    <a:cubicBezTo>
                      <a:pt x="14078" y="771"/>
                      <a:pt x="14263" y="586"/>
                      <a:pt x="14263" y="358"/>
                    </a:cubicBezTo>
                    <a:cubicBezTo>
                      <a:pt x="14263" y="172"/>
                      <a:pt x="14078" y="1"/>
                      <a:pt x="139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1"/>
              <p:cNvSpPr/>
              <p:nvPr/>
            </p:nvSpPr>
            <p:spPr>
              <a:xfrm rot="-5400000">
                <a:off x="5858989" y="3544234"/>
                <a:ext cx="1460429" cy="62114"/>
              </a:xfrm>
              <a:custGeom>
                <a:avLst/>
                <a:gdLst/>
                <a:ahLst/>
                <a:cxnLst/>
                <a:rect l="l" t="t" r="r" b="b"/>
                <a:pathLst>
                  <a:path w="33575" h="1428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8542" y="243"/>
                    </a:lnTo>
                    <a:lnTo>
                      <a:pt x="19483" y="1185"/>
                    </a:lnTo>
                    <a:lnTo>
                      <a:pt x="32862" y="1185"/>
                    </a:lnTo>
                    <a:cubicBezTo>
                      <a:pt x="32919" y="1313"/>
                      <a:pt x="33033" y="1427"/>
                      <a:pt x="33161" y="1427"/>
                    </a:cubicBezTo>
                    <a:cubicBezTo>
                      <a:pt x="33389" y="1427"/>
                      <a:pt x="33575" y="1256"/>
                      <a:pt x="33575" y="1013"/>
                    </a:cubicBezTo>
                    <a:cubicBezTo>
                      <a:pt x="33575" y="828"/>
                      <a:pt x="33389" y="657"/>
                      <a:pt x="33161" y="657"/>
                    </a:cubicBezTo>
                    <a:cubicBezTo>
                      <a:pt x="32976" y="657"/>
                      <a:pt x="32862" y="771"/>
                      <a:pt x="32805" y="956"/>
                    </a:cubicBezTo>
                    <a:lnTo>
                      <a:pt x="19612" y="956"/>
                    </a:lnTo>
                    <a:lnTo>
                      <a:pt x="1859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6" name="Google Shape;1056;p51"/>
          <p:cNvGrpSpPr/>
          <p:nvPr/>
        </p:nvGrpSpPr>
        <p:grpSpPr>
          <a:xfrm>
            <a:off x="7181728" y="2938818"/>
            <a:ext cx="1357857" cy="2848314"/>
            <a:chOff x="7181728" y="2938818"/>
            <a:chExt cx="1357857" cy="2848314"/>
          </a:xfrm>
        </p:grpSpPr>
        <p:grpSp>
          <p:nvGrpSpPr>
            <p:cNvPr id="1057" name="Google Shape;1057;p51"/>
            <p:cNvGrpSpPr/>
            <p:nvPr/>
          </p:nvGrpSpPr>
          <p:grpSpPr>
            <a:xfrm>
              <a:off x="7620438" y="2938818"/>
              <a:ext cx="919147" cy="2204676"/>
              <a:chOff x="3117442" y="2754471"/>
              <a:chExt cx="648978" cy="1556645"/>
            </a:xfrm>
          </p:grpSpPr>
          <p:sp>
            <p:nvSpPr>
              <p:cNvPr id="1058" name="Google Shape;1058;p51"/>
              <p:cNvSpPr/>
              <p:nvPr/>
            </p:nvSpPr>
            <p:spPr>
              <a:xfrm rot="-5400000">
                <a:off x="2522788" y="3592320"/>
                <a:ext cx="1313451" cy="124142"/>
              </a:xfrm>
              <a:custGeom>
                <a:avLst/>
                <a:gdLst/>
                <a:ahLst/>
                <a:cxnLst/>
                <a:rect l="l" t="t" r="r" b="b"/>
                <a:pathLst>
                  <a:path w="30196" h="2854" extrusionOk="0">
                    <a:moveTo>
                      <a:pt x="15276" y="1"/>
                    </a:moveTo>
                    <a:lnTo>
                      <a:pt x="12666" y="2625"/>
                    </a:lnTo>
                    <a:lnTo>
                      <a:pt x="1" y="2625"/>
                    </a:lnTo>
                    <a:lnTo>
                      <a:pt x="1" y="2854"/>
                    </a:lnTo>
                    <a:lnTo>
                      <a:pt x="12780" y="2854"/>
                    </a:lnTo>
                    <a:lnTo>
                      <a:pt x="15390" y="243"/>
                    </a:lnTo>
                    <a:lnTo>
                      <a:pt x="23235" y="243"/>
                    </a:lnTo>
                    <a:lnTo>
                      <a:pt x="25374" y="2383"/>
                    </a:lnTo>
                    <a:lnTo>
                      <a:pt x="29425" y="2383"/>
                    </a:lnTo>
                    <a:cubicBezTo>
                      <a:pt x="29482" y="2554"/>
                      <a:pt x="29596" y="2625"/>
                      <a:pt x="29782" y="2625"/>
                    </a:cubicBezTo>
                    <a:cubicBezTo>
                      <a:pt x="30010" y="2625"/>
                      <a:pt x="30195" y="2497"/>
                      <a:pt x="30195" y="2269"/>
                    </a:cubicBezTo>
                    <a:cubicBezTo>
                      <a:pt x="30195" y="2083"/>
                      <a:pt x="30010" y="1912"/>
                      <a:pt x="29782" y="1912"/>
                    </a:cubicBezTo>
                    <a:cubicBezTo>
                      <a:pt x="29653" y="1912"/>
                      <a:pt x="29482" y="1969"/>
                      <a:pt x="29425" y="2140"/>
                    </a:cubicBezTo>
                    <a:lnTo>
                      <a:pt x="25503" y="2140"/>
                    </a:lnTo>
                    <a:lnTo>
                      <a:pt x="233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1"/>
              <p:cNvSpPr/>
              <p:nvPr/>
            </p:nvSpPr>
            <p:spPr>
              <a:xfrm rot="-5400000">
                <a:off x="3104412" y="3972336"/>
                <a:ext cx="6440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771" extrusionOk="0">
                    <a:moveTo>
                      <a:pt x="14392" y="1"/>
                    </a:moveTo>
                    <a:cubicBezTo>
                      <a:pt x="14264" y="1"/>
                      <a:pt x="14092" y="115"/>
                      <a:pt x="14035" y="300"/>
                    </a:cubicBezTo>
                    <a:lnTo>
                      <a:pt x="1" y="300"/>
                    </a:lnTo>
                    <a:lnTo>
                      <a:pt x="1" y="543"/>
                    </a:lnTo>
                    <a:lnTo>
                      <a:pt x="14035" y="543"/>
                    </a:lnTo>
                    <a:cubicBezTo>
                      <a:pt x="14092" y="657"/>
                      <a:pt x="14264" y="771"/>
                      <a:pt x="14392" y="771"/>
                    </a:cubicBezTo>
                    <a:cubicBezTo>
                      <a:pt x="14620" y="771"/>
                      <a:pt x="14806" y="600"/>
                      <a:pt x="14806" y="414"/>
                    </a:cubicBezTo>
                    <a:cubicBezTo>
                      <a:pt x="14806" y="186"/>
                      <a:pt x="14620" y="1"/>
                      <a:pt x="143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1"/>
              <p:cNvSpPr/>
              <p:nvPr/>
            </p:nvSpPr>
            <p:spPr>
              <a:xfrm rot="-5400000">
                <a:off x="3456174" y="4000870"/>
                <a:ext cx="452331" cy="168161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3866" extrusionOk="0">
                    <a:moveTo>
                      <a:pt x="1" y="1"/>
                    </a:moveTo>
                    <a:lnTo>
                      <a:pt x="1" y="243"/>
                    </a:lnTo>
                    <a:lnTo>
                      <a:pt x="9928" y="243"/>
                    </a:lnTo>
                    <a:lnTo>
                      <a:pt x="9928" y="3153"/>
                    </a:lnTo>
                    <a:cubicBezTo>
                      <a:pt x="9757" y="3153"/>
                      <a:pt x="9628" y="3338"/>
                      <a:pt x="9628" y="3509"/>
                    </a:cubicBezTo>
                    <a:cubicBezTo>
                      <a:pt x="9628" y="3695"/>
                      <a:pt x="9814" y="3866"/>
                      <a:pt x="10042" y="3866"/>
                    </a:cubicBezTo>
                    <a:cubicBezTo>
                      <a:pt x="10227" y="3866"/>
                      <a:pt x="10398" y="3695"/>
                      <a:pt x="10398" y="3509"/>
                    </a:cubicBezTo>
                    <a:cubicBezTo>
                      <a:pt x="10398" y="3338"/>
                      <a:pt x="10284" y="3153"/>
                      <a:pt x="10170" y="3153"/>
                    </a:cubicBezTo>
                    <a:lnTo>
                      <a:pt x="1017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1"/>
              <p:cNvSpPr/>
              <p:nvPr/>
            </p:nvSpPr>
            <p:spPr>
              <a:xfrm rot="-5400000">
                <a:off x="3085206" y="3642908"/>
                <a:ext cx="1140330" cy="196087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4508" extrusionOk="0">
                    <a:moveTo>
                      <a:pt x="25859" y="0"/>
                    </a:moveTo>
                    <a:cubicBezTo>
                      <a:pt x="25674" y="0"/>
                      <a:pt x="25560" y="114"/>
                      <a:pt x="25503" y="229"/>
                    </a:cubicBezTo>
                    <a:lnTo>
                      <a:pt x="16531" y="229"/>
                    </a:lnTo>
                    <a:lnTo>
                      <a:pt x="12481" y="4279"/>
                    </a:lnTo>
                    <a:lnTo>
                      <a:pt x="11240" y="4279"/>
                    </a:lnTo>
                    <a:lnTo>
                      <a:pt x="11240" y="57"/>
                    </a:lnTo>
                    <a:lnTo>
                      <a:pt x="1" y="57"/>
                    </a:lnTo>
                    <a:lnTo>
                      <a:pt x="1" y="286"/>
                    </a:lnTo>
                    <a:lnTo>
                      <a:pt x="10997" y="286"/>
                    </a:lnTo>
                    <a:lnTo>
                      <a:pt x="10997" y="4507"/>
                    </a:lnTo>
                    <a:lnTo>
                      <a:pt x="12609" y="4507"/>
                    </a:lnTo>
                    <a:lnTo>
                      <a:pt x="16645" y="471"/>
                    </a:lnTo>
                    <a:lnTo>
                      <a:pt x="25503" y="471"/>
                    </a:lnTo>
                    <a:cubicBezTo>
                      <a:pt x="25560" y="642"/>
                      <a:pt x="25674" y="771"/>
                      <a:pt x="25859" y="771"/>
                    </a:cubicBezTo>
                    <a:cubicBezTo>
                      <a:pt x="26087" y="771"/>
                      <a:pt x="26216" y="585"/>
                      <a:pt x="26216" y="357"/>
                    </a:cubicBezTo>
                    <a:cubicBezTo>
                      <a:pt x="26216" y="171"/>
                      <a:pt x="26087" y="0"/>
                      <a:pt x="258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1"/>
              <p:cNvSpPr/>
              <p:nvPr/>
            </p:nvSpPr>
            <p:spPr>
              <a:xfrm rot="-5400000">
                <a:off x="2913348" y="3546126"/>
                <a:ext cx="1336374" cy="193607"/>
              </a:xfrm>
              <a:custGeom>
                <a:avLst/>
                <a:gdLst/>
                <a:ahLst/>
                <a:cxnLst/>
                <a:rect l="l" t="t" r="r" b="b"/>
                <a:pathLst>
                  <a:path w="30723" h="4451" extrusionOk="0">
                    <a:moveTo>
                      <a:pt x="30309" y="1"/>
                    </a:moveTo>
                    <a:cubicBezTo>
                      <a:pt x="30195" y="1"/>
                      <a:pt x="30010" y="115"/>
                      <a:pt x="29953" y="300"/>
                    </a:cubicBezTo>
                    <a:lnTo>
                      <a:pt x="16232" y="300"/>
                    </a:lnTo>
                    <a:lnTo>
                      <a:pt x="12609" y="3866"/>
                    </a:lnTo>
                    <a:lnTo>
                      <a:pt x="12609" y="714"/>
                    </a:lnTo>
                    <a:lnTo>
                      <a:pt x="1" y="714"/>
                    </a:lnTo>
                    <a:lnTo>
                      <a:pt x="1" y="956"/>
                    </a:lnTo>
                    <a:lnTo>
                      <a:pt x="12367" y="956"/>
                    </a:lnTo>
                    <a:lnTo>
                      <a:pt x="12367" y="4451"/>
                    </a:lnTo>
                    <a:lnTo>
                      <a:pt x="16346" y="528"/>
                    </a:lnTo>
                    <a:lnTo>
                      <a:pt x="29953" y="528"/>
                    </a:lnTo>
                    <a:cubicBezTo>
                      <a:pt x="30010" y="657"/>
                      <a:pt x="30195" y="771"/>
                      <a:pt x="30309" y="771"/>
                    </a:cubicBezTo>
                    <a:cubicBezTo>
                      <a:pt x="30552" y="771"/>
                      <a:pt x="30723" y="600"/>
                      <a:pt x="30723" y="414"/>
                    </a:cubicBezTo>
                    <a:cubicBezTo>
                      <a:pt x="30723" y="172"/>
                      <a:pt x="30552" y="1"/>
                      <a:pt x="30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1"/>
              <p:cNvSpPr/>
              <p:nvPr/>
            </p:nvSpPr>
            <p:spPr>
              <a:xfrm rot="-5400000">
                <a:off x="2875811" y="3622116"/>
                <a:ext cx="1233415" cy="144586"/>
              </a:xfrm>
              <a:custGeom>
                <a:avLst/>
                <a:gdLst/>
                <a:ahLst/>
                <a:cxnLst/>
                <a:rect l="l" t="t" r="r" b="b"/>
                <a:pathLst>
                  <a:path w="28356" h="3324" extrusionOk="0">
                    <a:moveTo>
                      <a:pt x="27942" y="0"/>
                    </a:moveTo>
                    <a:cubicBezTo>
                      <a:pt x="27813" y="0"/>
                      <a:pt x="27642" y="114"/>
                      <a:pt x="27585" y="228"/>
                    </a:cubicBezTo>
                    <a:lnTo>
                      <a:pt x="16175" y="228"/>
                    </a:lnTo>
                    <a:lnTo>
                      <a:pt x="13679" y="2796"/>
                    </a:lnTo>
                    <a:lnTo>
                      <a:pt x="13679" y="1127"/>
                    </a:lnTo>
                    <a:lnTo>
                      <a:pt x="1" y="1127"/>
                    </a:lnTo>
                    <a:lnTo>
                      <a:pt x="1" y="1369"/>
                    </a:lnTo>
                    <a:lnTo>
                      <a:pt x="13436" y="1369"/>
                    </a:lnTo>
                    <a:lnTo>
                      <a:pt x="13436" y="3323"/>
                    </a:lnTo>
                    <a:lnTo>
                      <a:pt x="16289" y="471"/>
                    </a:lnTo>
                    <a:lnTo>
                      <a:pt x="27585" y="471"/>
                    </a:lnTo>
                    <a:cubicBezTo>
                      <a:pt x="27642" y="656"/>
                      <a:pt x="27813" y="770"/>
                      <a:pt x="27942" y="770"/>
                    </a:cubicBezTo>
                    <a:cubicBezTo>
                      <a:pt x="28170" y="770"/>
                      <a:pt x="28355" y="585"/>
                      <a:pt x="28355" y="357"/>
                    </a:cubicBezTo>
                    <a:cubicBezTo>
                      <a:pt x="28355" y="171"/>
                      <a:pt x="28170" y="0"/>
                      <a:pt x="2794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1"/>
              <p:cNvSpPr/>
              <p:nvPr/>
            </p:nvSpPr>
            <p:spPr>
              <a:xfrm rot="-5400000">
                <a:off x="2601887" y="3552324"/>
                <a:ext cx="1419541" cy="98043"/>
              </a:xfrm>
              <a:custGeom>
                <a:avLst/>
                <a:gdLst/>
                <a:ahLst/>
                <a:cxnLst/>
                <a:rect l="l" t="t" r="r" b="b"/>
                <a:pathLst>
                  <a:path w="32635" h="2254" extrusionOk="0">
                    <a:moveTo>
                      <a:pt x="16289" y="0"/>
                    </a:moveTo>
                    <a:lnTo>
                      <a:pt x="14321" y="1897"/>
                    </a:lnTo>
                    <a:lnTo>
                      <a:pt x="1" y="1897"/>
                    </a:lnTo>
                    <a:lnTo>
                      <a:pt x="1" y="2140"/>
                    </a:lnTo>
                    <a:lnTo>
                      <a:pt x="14449" y="2140"/>
                    </a:lnTo>
                    <a:lnTo>
                      <a:pt x="16346" y="229"/>
                    </a:lnTo>
                    <a:lnTo>
                      <a:pt x="21395" y="229"/>
                    </a:lnTo>
                    <a:lnTo>
                      <a:pt x="23178" y="2012"/>
                    </a:lnTo>
                    <a:lnTo>
                      <a:pt x="31864" y="2012"/>
                    </a:lnTo>
                    <a:cubicBezTo>
                      <a:pt x="31921" y="2197"/>
                      <a:pt x="32092" y="2254"/>
                      <a:pt x="32221" y="2254"/>
                    </a:cubicBezTo>
                    <a:cubicBezTo>
                      <a:pt x="32449" y="2254"/>
                      <a:pt x="32634" y="2140"/>
                      <a:pt x="32634" y="1897"/>
                    </a:cubicBezTo>
                    <a:cubicBezTo>
                      <a:pt x="32634" y="1655"/>
                      <a:pt x="32449" y="1541"/>
                      <a:pt x="32221" y="1541"/>
                    </a:cubicBezTo>
                    <a:cubicBezTo>
                      <a:pt x="32035" y="1541"/>
                      <a:pt x="31921" y="1655"/>
                      <a:pt x="31864" y="1783"/>
                    </a:cubicBezTo>
                    <a:lnTo>
                      <a:pt x="23306" y="1783"/>
                    </a:lnTo>
                    <a:lnTo>
                      <a:pt x="215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1"/>
              <p:cNvSpPr/>
              <p:nvPr/>
            </p:nvSpPr>
            <p:spPr>
              <a:xfrm rot="-5400000">
                <a:off x="2574592" y="3483446"/>
                <a:ext cx="1556645" cy="98696"/>
              </a:xfrm>
              <a:custGeom>
                <a:avLst/>
                <a:gdLst/>
                <a:ahLst/>
                <a:cxnLst/>
                <a:rect l="l" t="t" r="r" b="b"/>
                <a:pathLst>
                  <a:path w="35787" h="2269" extrusionOk="0">
                    <a:moveTo>
                      <a:pt x="16703" y="1"/>
                    </a:moveTo>
                    <a:lnTo>
                      <a:pt x="14806" y="1841"/>
                    </a:lnTo>
                    <a:lnTo>
                      <a:pt x="1" y="1841"/>
                    </a:lnTo>
                    <a:lnTo>
                      <a:pt x="1" y="2083"/>
                    </a:lnTo>
                    <a:lnTo>
                      <a:pt x="14920" y="2083"/>
                    </a:lnTo>
                    <a:lnTo>
                      <a:pt x="16760" y="243"/>
                    </a:lnTo>
                    <a:lnTo>
                      <a:pt x="20810" y="243"/>
                    </a:lnTo>
                    <a:lnTo>
                      <a:pt x="22593" y="2026"/>
                    </a:lnTo>
                    <a:lnTo>
                      <a:pt x="35002" y="2026"/>
                    </a:lnTo>
                    <a:cubicBezTo>
                      <a:pt x="35073" y="2140"/>
                      <a:pt x="35244" y="2269"/>
                      <a:pt x="35358" y="2269"/>
                    </a:cubicBezTo>
                    <a:cubicBezTo>
                      <a:pt x="35601" y="2269"/>
                      <a:pt x="35786" y="2083"/>
                      <a:pt x="35786" y="1912"/>
                    </a:cubicBezTo>
                    <a:cubicBezTo>
                      <a:pt x="35786" y="1670"/>
                      <a:pt x="35601" y="1484"/>
                      <a:pt x="35358" y="1484"/>
                    </a:cubicBezTo>
                    <a:cubicBezTo>
                      <a:pt x="35244" y="1484"/>
                      <a:pt x="35073" y="1613"/>
                      <a:pt x="35002" y="1784"/>
                    </a:cubicBezTo>
                    <a:lnTo>
                      <a:pt x="22650" y="1784"/>
                    </a:lnTo>
                    <a:lnTo>
                      <a:pt x="2092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1"/>
              <p:cNvSpPr/>
              <p:nvPr/>
            </p:nvSpPr>
            <p:spPr>
              <a:xfrm rot="-5400000">
                <a:off x="2516589" y="3511045"/>
                <a:ext cx="1499576" cy="100566"/>
              </a:xfrm>
              <a:custGeom>
                <a:avLst/>
                <a:gdLst/>
                <a:ahLst/>
                <a:cxnLst/>
                <a:rect l="l" t="t" r="r" b="b"/>
                <a:pathLst>
                  <a:path w="34475" h="2312" extrusionOk="0">
                    <a:moveTo>
                      <a:pt x="15747" y="1"/>
                    </a:moveTo>
                    <a:lnTo>
                      <a:pt x="13679" y="2012"/>
                    </a:lnTo>
                    <a:lnTo>
                      <a:pt x="1" y="2012"/>
                    </a:lnTo>
                    <a:lnTo>
                      <a:pt x="1" y="2254"/>
                    </a:lnTo>
                    <a:lnTo>
                      <a:pt x="13793" y="2254"/>
                    </a:lnTo>
                    <a:lnTo>
                      <a:pt x="15818" y="229"/>
                    </a:lnTo>
                    <a:lnTo>
                      <a:pt x="22108" y="229"/>
                    </a:lnTo>
                    <a:lnTo>
                      <a:pt x="24019" y="2069"/>
                    </a:lnTo>
                    <a:lnTo>
                      <a:pt x="33761" y="2069"/>
                    </a:lnTo>
                    <a:cubicBezTo>
                      <a:pt x="33818" y="2197"/>
                      <a:pt x="33932" y="2311"/>
                      <a:pt x="34117" y="2311"/>
                    </a:cubicBezTo>
                    <a:cubicBezTo>
                      <a:pt x="34289" y="2311"/>
                      <a:pt x="34474" y="2140"/>
                      <a:pt x="34474" y="1955"/>
                    </a:cubicBezTo>
                    <a:cubicBezTo>
                      <a:pt x="34474" y="1712"/>
                      <a:pt x="34289" y="1541"/>
                      <a:pt x="34117" y="1541"/>
                    </a:cubicBezTo>
                    <a:cubicBezTo>
                      <a:pt x="33932" y="1541"/>
                      <a:pt x="33761" y="1655"/>
                      <a:pt x="33761" y="1841"/>
                    </a:cubicBezTo>
                    <a:lnTo>
                      <a:pt x="24076" y="1841"/>
                    </a:lnTo>
                    <a:lnTo>
                      <a:pt x="222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1"/>
              <p:cNvSpPr/>
              <p:nvPr/>
            </p:nvSpPr>
            <p:spPr>
              <a:xfrm rot="-5400000">
                <a:off x="2595407" y="3628314"/>
                <a:ext cx="1251380" cy="114224"/>
              </a:xfrm>
              <a:custGeom>
                <a:avLst/>
                <a:gdLst/>
                <a:ahLst/>
                <a:cxnLst/>
                <a:rect l="l" t="t" r="r" b="b"/>
                <a:pathLst>
                  <a:path w="28769" h="2626" extrusionOk="0">
                    <a:moveTo>
                      <a:pt x="15519" y="1"/>
                    </a:moveTo>
                    <a:lnTo>
                      <a:pt x="13137" y="2383"/>
                    </a:lnTo>
                    <a:lnTo>
                      <a:pt x="1" y="2383"/>
                    </a:lnTo>
                    <a:lnTo>
                      <a:pt x="1" y="2625"/>
                    </a:lnTo>
                    <a:lnTo>
                      <a:pt x="13251" y="2625"/>
                    </a:lnTo>
                    <a:lnTo>
                      <a:pt x="15633" y="243"/>
                    </a:lnTo>
                    <a:lnTo>
                      <a:pt x="22707" y="243"/>
                    </a:lnTo>
                    <a:lnTo>
                      <a:pt x="24547" y="2083"/>
                    </a:lnTo>
                    <a:lnTo>
                      <a:pt x="28056" y="2083"/>
                    </a:lnTo>
                    <a:cubicBezTo>
                      <a:pt x="28056" y="2268"/>
                      <a:pt x="28227" y="2383"/>
                      <a:pt x="28412" y="2383"/>
                    </a:cubicBezTo>
                    <a:cubicBezTo>
                      <a:pt x="28583" y="2383"/>
                      <a:pt x="28769" y="2197"/>
                      <a:pt x="28769" y="1969"/>
                    </a:cubicBezTo>
                    <a:cubicBezTo>
                      <a:pt x="28769" y="1784"/>
                      <a:pt x="28583" y="1612"/>
                      <a:pt x="28412" y="1612"/>
                    </a:cubicBezTo>
                    <a:cubicBezTo>
                      <a:pt x="28227" y="1612"/>
                      <a:pt x="28113" y="1726"/>
                      <a:pt x="28056" y="1841"/>
                    </a:cubicBezTo>
                    <a:lnTo>
                      <a:pt x="24661" y="1841"/>
                    </a:lnTo>
                    <a:lnTo>
                      <a:pt x="228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8" name="Google Shape;1068;p51"/>
            <p:cNvGrpSpPr/>
            <p:nvPr/>
          </p:nvGrpSpPr>
          <p:grpSpPr>
            <a:xfrm>
              <a:off x="7181728" y="3862376"/>
              <a:ext cx="549893" cy="1924756"/>
              <a:chOff x="7780935" y="2930680"/>
              <a:chExt cx="392780" cy="1374825"/>
            </a:xfrm>
          </p:grpSpPr>
          <p:sp>
            <p:nvSpPr>
              <p:cNvPr id="1069" name="Google Shape;1069;p51"/>
              <p:cNvSpPr/>
              <p:nvPr/>
            </p:nvSpPr>
            <p:spPr>
              <a:xfrm rot="-5400000">
                <a:off x="7866274" y="3998065"/>
                <a:ext cx="449808" cy="165073"/>
              </a:xfrm>
              <a:custGeom>
                <a:avLst/>
                <a:gdLst/>
                <a:ahLst/>
                <a:cxnLst/>
                <a:rect l="l" t="t" r="r" b="b"/>
                <a:pathLst>
                  <a:path w="10341" h="3795" extrusionOk="0">
                    <a:moveTo>
                      <a:pt x="0" y="0"/>
                    </a:moveTo>
                    <a:lnTo>
                      <a:pt x="0" y="229"/>
                    </a:lnTo>
                    <a:lnTo>
                      <a:pt x="9856" y="229"/>
                    </a:lnTo>
                    <a:lnTo>
                      <a:pt x="9856" y="3081"/>
                    </a:lnTo>
                    <a:cubicBezTo>
                      <a:pt x="9685" y="3081"/>
                      <a:pt x="9556" y="3267"/>
                      <a:pt x="9556" y="3438"/>
                    </a:cubicBezTo>
                    <a:cubicBezTo>
                      <a:pt x="9556" y="3623"/>
                      <a:pt x="9742" y="3794"/>
                      <a:pt x="9984" y="3794"/>
                    </a:cubicBezTo>
                    <a:cubicBezTo>
                      <a:pt x="10155" y="3794"/>
                      <a:pt x="10341" y="3623"/>
                      <a:pt x="10341" y="3438"/>
                    </a:cubicBezTo>
                    <a:cubicBezTo>
                      <a:pt x="10341" y="3267"/>
                      <a:pt x="10212" y="3081"/>
                      <a:pt x="10098" y="3081"/>
                    </a:cubicBezTo>
                    <a:lnTo>
                      <a:pt x="1009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1"/>
              <p:cNvSpPr/>
              <p:nvPr/>
            </p:nvSpPr>
            <p:spPr>
              <a:xfrm rot="-5400000">
                <a:off x="7822212" y="3954002"/>
                <a:ext cx="498829" cy="204177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4694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0925" y="243"/>
                    </a:lnTo>
                    <a:lnTo>
                      <a:pt x="10925" y="3980"/>
                    </a:lnTo>
                    <a:cubicBezTo>
                      <a:pt x="10811" y="3980"/>
                      <a:pt x="10697" y="4166"/>
                      <a:pt x="10697" y="4337"/>
                    </a:cubicBezTo>
                    <a:cubicBezTo>
                      <a:pt x="10697" y="4522"/>
                      <a:pt x="10868" y="4693"/>
                      <a:pt x="11054" y="4693"/>
                    </a:cubicBezTo>
                    <a:cubicBezTo>
                      <a:pt x="11282" y="4693"/>
                      <a:pt x="11467" y="4522"/>
                      <a:pt x="11467" y="4337"/>
                    </a:cubicBezTo>
                    <a:cubicBezTo>
                      <a:pt x="11467" y="4166"/>
                      <a:pt x="11339" y="3980"/>
                      <a:pt x="11168" y="3980"/>
                    </a:cubicBezTo>
                    <a:lnTo>
                      <a:pt x="1116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1"/>
              <p:cNvSpPr/>
              <p:nvPr/>
            </p:nvSpPr>
            <p:spPr>
              <a:xfrm rot="-5400000">
                <a:off x="7418033" y="3559740"/>
                <a:ext cx="1266256" cy="225274"/>
              </a:xfrm>
              <a:custGeom>
                <a:avLst/>
                <a:gdLst/>
                <a:ahLst/>
                <a:cxnLst/>
                <a:rect l="l" t="t" r="r" b="b"/>
                <a:pathLst>
                  <a:path w="29111" h="5179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1995" y="243"/>
                    </a:lnTo>
                    <a:lnTo>
                      <a:pt x="11995" y="5178"/>
                    </a:lnTo>
                    <a:lnTo>
                      <a:pt x="16631" y="5178"/>
                    </a:lnTo>
                    <a:lnTo>
                      <a:pt x="20909" y="828"/>
                    </a:lnTo>
                    <a:lnTo>
                      <a:pt x="28340" y="828"/>
                    </a:lnTo>
                    <a:cubicBezTo>
                      <a:pt x="28397" y="1013"/>
                      <a:pt x="28526" y="1127"/>
                      <a:pt x="28697" y="1127"/>
                    </a:cubicBezTo>
                    <a:cubicBezTo>
                      <a:pt x="28939" y="1127"/>
                      <a:pt x="29111" y="956"/>
                      <a:pt x="29111" y="714"/>
                    </a:cubicBezTo>
                    <a:cubicBezTo>
                      <a:pt x="29111" y="543"/>
                      <a:pt x="28939" y="357"/>
                      <a:pt x="28697" y="357"/>
                    </a:cubicBezTo>
                    <a:cubicBezTo>
                      <a:pt x="28583" y="357"/>
                      <a:pt x="28397" y="471"/>
                      <a:pt x="28340" y="600"/>
                    </a:cubicBezTo>
                    <a:lnTo>
                      <a:pt x="20852" y="600"/>
                    </a:lnTo>
                    <a:lnTo>
                      <a:pt x="16516" y="4936"/>
                    </a:lnTo>
                    <a:lnTo>
                      <a:pt x="12238" y="4936"/>
                    </a:lnTo>
                    <a:lnTo>
                      <a:pt x="1223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1"/>
              <p:cNvSpPr/>
              <p:nvPr/>
            </p:nvSpPr>
            <p:spPr>
              <a:xfrm rot="-5400000">
                <a:off x="7317206" y="3505455"/>
                <a:ext cx="1374825" cy="225274"/>
              </a:xfrm>
              <a:custGeom>
                <a:avLst/>
                <a:gdLst/>
                <a:ahLst/>
                <a:cxnLst/>
                <a:rect l="l" t="t" r="r" b="b"/>
                <a:pathLst>
                  <a:path w="31607" h="5179" extrusionOk="0">
                    <a:moveTo>
                      <a:pt x="0" y="1"/>
                    </a:moveTo>
                    <a:lnTo>
                      <a:pt x="0" y="243"/>
                    </a:lnTo>
                    <a:lnTo>
                      <a:pt x="13065" y="243"/>
                    </a:lnTo>
                    <a:lnTo>
                      <a:pt x="13065" y="5178"/>
                    </a:lnTo>
                    <a:lnTo>
                      <a:pt x="15917" y="5178"/>
                    </a:lnTo>
                    <a:lnTo>
                      <a:pt x="20382" y="714"/>
                    </a:lnTo>
                    <a:lnTo>
                      <a:pt x="30836" y="714"/>
                    </a:lnTo>
                    <a:cubicBezTo>
                      <a:pt x="30893" y="900"/>
                      <a:pt x="31022" y="1014"/>
                      <a:pt x="31193" y="1014"/>
                    </a:cubicBezTo>
                    <a:cubicBezTo>
                      <a:pt x="31435" y="1014"/>
                      <a:pt x="31607" y="828"/>
                      <a:pt x="31607" y="600"/>
                    </a:cubicBezTo>
                    <a:cubicBezTo>
                      <a:pt x="31607" y="415"/>
                      <a:pt x="31435" y="243"/>
                      <a:pt x="31193" y="243"/>
                    </a:cubicBezTo>
                    <a:cubicBezTo>
                      <a:pt x="31079" y="243"/>
                      <a:pt x="30893" y="358"/>
                      <a:pt x="30836" y="472"/>
                    </a:cubicBezTo>
                    <a:lnTo>
                      <a:pt x="20253" y="472"/>
                    </a:lnTo>
                    <a:lnTo>
                      <a:pt x="15803" y="4936"/>
                    </a:lnTo>
                    <a:lnTo>
                      <a:pt x="13307" y="4936"/>
                    </a:lnTo>
                    <a:lnTo>
                      <a:pt x="1330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1"/>
              <p:cNvSpPr/>
              <p:nvPr/>
            </p:nvSpPr>
            <p:spPr>
              <a:xfrm rot="-5400000">
                <a:off x="7374298" y="3624573"/>
                <a:ext cx="1144680" cy="217183"/>
              </a:xfrm>
              <a:custGeom>
                <a:avLst/>
                <a:gdLst/>
                <a:ahLst/>
                <a:cxnLst/>
                <a:rect l="l" t="t" r="r" b="b"/>
                <a:pathLst>
                  <a:path w="26316" h="4993" extrusionOk="0">
                    <a:moveTo>
                      <a:pt x="25901" y="0"/>
                    </a:moveTo>
                    <a:cubicBezTo>
                      <a:pt x="25730" y="0"/>
                      <a:pt x="25602" y="114"/>
                      <a:pt x="25545" y="228"/>
                    </a:cubicBezTo>
                    <a:lnTo>
                      <a:pt x="20253" y="228"/>
                    </a:lnTo>
                    <a:lnTo>
                      <a:pt x="15689" y="4750"/>
                    </a:lnTo>
                    <a:lnTo>
                      <a:pt x="14491" y="4750"/>
                    </a:lnTo>
                    <a:lnTo>
                      <a:pt x="14491" y="171"/>
                    </a:lnTo>
                    <a:lnTo>
                      <a:pt x="0" y="171"/>
                    </a:lnTo>
                    <a:lnTo>
                      <a:pt x="0" y="414"/>
                    </a:lnTo>
                    <a:lnTo>
                      <a:pt x="14263" y="414"/>
                    </a:lnTo>
                    <a:lnTo>
                      <a:pt x="14263" y="4992"/>
                    </a:lnTo>
                    <a:lnTo>
                      <a:pt x="15803" y="4992"/>
                    </a:lnTo>
                    <a:lnTo>
                      <a:pt x="20325" y="471"/>
                    </a:lnTo>
                    <a:lnTo>
                      <a:pt x="25545" y="471"/>
                    </a:lnTo>
                    <a:cubicBezTo>
                      <a:pt x="25602" y="642"/>
                      <a:pt x="25787" y="713"/>
                      <a:pt x="25901" y="713"/>
                    </a:cubicBezTo>
                    <a:cubicBezTo>
                      <a:pt x="26144" y="713"/>
                      <a:pt x="26315" y="585"/>
                      <a:pt x="26315" y="357"/>
                    </a:cubicBezTo>
                    <a:cubicBezTo>
                      <a:pt x="26315" y="171"/>
                      <a:pt x="26144" y="0"/>
                      <a:pt x="259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1"/>
              <p:cNvSpPr/>
              <p:nvPr/>
            </p:nvSpPr>
            <p:spPr>
              <a:xfrm rot="-5400000">
                <a:off x="7256398" y="3576791"/>
                <a:ext cx="1253250" cy="204177"/>
              </a:xfrm>
              <a:custGeom>
                <a:avLst/>
                <a:gdLst/>
                <a:ahLst/>
                <a:cxnLst/>
                <a:rect l="l" t="t" r="r" b="b"/>
                <a:pathLst>
                  <a:path w="28812" h="4694" extrusionOk="0">
                    <a:moveTo>
                      <a:pt x="28397" y="1"/>
                    </a:moveTo>
                    <a:cubicBezTo>
                      <a:pt x="28283" y="1"/>
                      <a:pt x="28098" y="115"/>
                      <a:pt x="28041" y="243"/>
                    </a:cubicBezTo>
                    <a:lnTo>
                      <a:pt x="19540" y="243"/>
                    </a:lnTo>
                    <a:lnTo>
                      <a:pt x="15618" y="4166"/>
                    </a:lnTo>
                    <a:lnTo>
                      <a:pt x="15618" y="172"/>
                    </a:lnTo>
                    <a:lnTo>
                      <a:pt x="0" y="172"/>
                    </a:lnTo>
                    <a:lnTo>
                      <a:pt x="0" y="415"/>
                    </a:lnTo>
                    <a:lnTo>
                      <a:pt x="15390" y="415"/>
                    </a:lnTo>
                    <a:lnTo>
                      <a:pt x="15390" y="4693"/>
                    </a:lnTo>
                    <a:lnTo>
                      <a:pt x="19669" y="472"/>
                    </a:lnTo>
                    <a:lnTo>
                      <a:pt x="28041" y="472"/>
                    </a:lnTo>
                    <a:cubicBezTo>
                      <a:pt x="28098" y="657"/>
                      <a:pt x="28226" y="771"/>
                      <a:pt x="28397" y="771"/>
                    </a:cubicBezTo>
                    <a:cubicBezTo>
                      <a:pt x="28640" y="771"/>
                      <a:pt x="28811" y="600"/>
                      <a:pt x="28811" y="357"/>
                    </a:cubicBezTo>
                    <a:cubicBezTo>
                      <a:pt x="28811" y="172"/>
                      <a:pt x="28640" y="1"/>
                      <a:pt x="2839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8"/>
          <p:cNvSpPr txBox="1">
            <a:spLocks noGrp="1"/>
          </p:cNvSpPr>
          <p:nvPr>
            <p:ph type="title"/>
          </p:nvPr>
        </p:nvSpPr>
        <p:spPr>
          <a:xfrm>
            <a:off x="720000" y="298975"/>
            <a:ext cx="7704000" cy="9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PLAN</a:t>
            </a:r>
            <a:endParaRPr sz="5000" dirty="0"/>
          </a:p>
        </p:txBody>
      </p:sp>
      <p:sp>
        <p:nvSpPr>
          <p:cNvPr id="851" name="Google Shape;851;p38"/>
          <p:cNvSpPr txBox="1">
            <a:spLocks noGrp="1"/>
          </p:cNvSpPr>
          <p:nvPr>
            <p:ph type="title" idx="5"/>
          </p:nvPr>
        </p:nvSpPr>
        <p:spPr>
          <a:xfrm>
            <a:off x="2639386" y="1580925"/>
            <a:ext cx="7671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52" name="Google Shape;852;p38"/>
          <p:cNvSpPr txBox="1">
            <a:spLocks noGrp="1"/>
          </p:cNvSpPr>
          <p:nvPr>
            <p:ph type="title" idx="7"/>
          </p:nvPr>
        </p:nvSpPr>
        <p:spPr>
          <a:xfrm>
            <a:off x="2639386" y="2653875"/>
            <a:ext cx="7671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54" name="Google Shape;854;p38"/>
          <p:cNvSpPr txBox="1">
            <a:spLocks noGrp="1"/>
          </p:cNvSpPr>
          <p:nvPr>
            <p:ph type="title" idx="6"/>
          </p:nvPr>
        </p:nvSpPr>
        <p:spPr>
          <a:xfrm>
            <a:off x="2639386" y="3716825"/>
            <a:ext cx="7671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55" name="Google Shape;855;p38"/>
          <p:cNvSpPr txBox="1">
            <a:spLocks noGrp="1"/>
          </p:cNvSpPr>
          <p:nvPr>
            <p:ph type="subTitle" idx="9"/>
          </p:nvPr>
        </p:nvSpPr>
        <p:spPr>
          <a:xfrm>
            <a:off x="4474961" y="1590925"/>
            <a:ext cx="25239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Activity</a:t>
            </a:r>
            <a:endParaRPr dirty="0"/>
          </a:p>
        </p:txBody>
      </p:sp>
      <p:sp>
        <p:nvSpPr>
          <p:cNvPr id="856" name="Google Shape;856;p38"/>
          <p:cNvSpPr txBox="1">
            <a:spLocks noGrp="1"/>
          </p:cNvSpPr>
          <p:nvPr>
            <p:ph type="subTitle" idx="13"/>
          </p:nvPr>
        </p:nvSpPr>
        <p:spPr>
          <a:xfrm>
            <a:off x="4572000" y="2673825"/>
            <a:ext cx="2523900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Gare Activity</a:t>
            </a:r>
            <a:endParaRPr dirty="0"/>
          </a:p>
        </p:txBody>
      </p:sp>
      <p:sp>
        <p:nvSpPr>
          <p:cNvPr id="857" name="Google Shape;857;p38"/>
          <p:cNvSpPr txBox="1">
            <a:spLocks noGrp="1"/>
          </p:cNvSpPr>
          <p:nvPr>
            <p:ph type="subTitle" idx="14"/>
          </p:nvPr>
        </p:nvSpPr>
        <p:spPr>
          <a:xfrm>
            <a:off x="4474961" y="3736775"/>
            <a:ext cx="3037089" cy="5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Simulaion de l’application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713225" y="2109175"/>
            <a:ext cx="412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Activity</a:t>
            </a:r>
            <a:endParaRPr dirty="0"/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713225" y="1155439"/>
            <a:ext cx="113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Activity_main </a:t>
            </a:r>
            <a:r>
              <a:rPr lang="fr" sz="1800" dirty="0">
                <a:latin typeface="Jokerman" panose="04090605060D06020702" pitchFamily="82" charset="0"/>
              </a:rPr>
              <a:t>. </a:t>
            </a:r>
            <a:r>
              <a:rPr lang="en" dirty="0">
                <a:latin typeface="Jokerman" panose="04090605060D06020702" pitchFamily="82" charset="0"/>
              </a:rPr>
              <a:t>XML</a:t>
            </a:r>
            <a:endParaRPr dirty="0">
              <a:latin typeface="Jokerman" panose="04090605060D06020702" pitchFamily="82" charset="0"/>
            </a:endParaRPr>
          </a:p>
        </p:txBody>
      </p:sp>
      <p:grpSp>
        <p:nvGrpSpPr>
          <p:cNvPr id="5" name="Google Shape;1628;p66">
            <a:extLst>
              <a:ext uri="{FF2B5EF4-FFF2-40B4-BE49-F238E27FC236}">
                <a16:creationId xmlns:a16="http://schemas.microsoft.com/office/drawing/2014/main" id="{2BC249B0-0BA7-FDAF-0976-F89D299157D0}"/>
              </a:ext>
            </a:extLst>
          </p:cNvPr>
          <p:cNvGrpSpPr/>
          <p:nvPr/>
        </p:nvGrpSpPr>
        <p:grpSpPr>
          <a:xfrm>
            <a:off x="6068907" y="1283238"/>
            <a:ext cx="1919264" cy="3329402"/>
            <a:chOff x="5186401" y="494525"/>
            <a:chExt cx="1834973" cy="3724678"/>
          </a:xfrm>
        </p:grpSpPr>
        <p:sp>
          <p:nvSpPr>
            <p:cNvPr id="6" name="Google Shape;1629;p66">
              <a:extLst>
                <a:ext uri="{FF2B5EF4-FFF2-40B4-BE49-F238E27FC236}">
                  <a16:creationId xmlns:a16="http://schemas.microsoft.com/office/drawing/2014/main" id="{E13BD1F2-2358-69AE-4B6D-89F69D8C0C00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30;p66">
              <a:extLst>
                <a:ext uri="{FF2B5EF4-FFF2-40B4-BE49-F238E27FC236}">
                  <a16:creationId xmlns:a16="http://schemas.microsoft.com/office/drawing/2014/main" id="{0B44123F-5C56-C16E-82EE-48D6E2A280F5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62EB29AE-FEBF-CD69-070F-2815F002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90" y="1402713"/>
            <a:ext cx="1700098" cy="290214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F39792C-6DD8-A581-10D2-AA9DAD853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4" y="2319302"/>
            <a:ext cx="4163006" cy="504895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item</a:t>
            </a:r>
            <a:r>
              <a:rPr lang="fr" sz="1800" dirty="0">
                <a:latin typeface="Jokerman" panose="04090605060D06020702" pitchFamily="82" charset="0"/>
              </a:rPr>
              <a:t>. </a:t>
            </a:r>
            <a:r>
              <a:rPr lang="en" dirty="0">
                <a:latin typeface="Jokerman" panose="04090605060D06020702" pitchFamily="82" charset="0"/>
              </a:rPr>
              <a:t>XML</a:t>
            </a:r>
            <a:endParaRPr dirty="0"/>
          </a:p>
        </p:txBody>
      </p:sp>
      <p:grpSp>
        <p:nvGrpSpPr>
          <p:cNvPr id="930" name="Google Shape;930;p45"/>
          <p:cNvGrpSpPr/>
          <p:nvPr/>
        </p:nvGrpSpPr>
        <p:grpSpPr>
          <a:xfrm>
            <a:off x="8249805" y="2046364"/>
            <a:ext cx="701022" cy="3099742"/>
            <a:chOff x="4128096" y="2702970"/>
            <a:chExt cx="364812" cy="1613105"/>
          </a:xfrm>
        </p:grpSpPr>
        <p:sp>
          <p:nvSpPr>
            <p:cNvPr id="931" name="Google Shape;931;p45"/>
            <p:cNvSpPr/>
            <p:nvPr/>
          </p:nvSpPr>
          <p:spPr>
            <a:xfrm rot="-5400000">
              <a:off x="3583049" y="3406216"/>
              <a:ext cx="1613105" cy="206613"/>
            </a:xfrm>
            <a:custGeom>
              <a:avLst/>
              <a:gdLst/>
              <a:ahLst/>
              <a:cxnLst/>
              <a:rect l="l" t="t" r="r" b="b"/>
              <a:pathLst>
                <a:path w="37085" h="4750" extrusionOk="0">
                  <a:moveTo>
                    <a:pt x="36670" y="0"/>
                  </a:moveTo>
                  <a:cubicBezTo>
                    <a:pt x="36542" y="0"/>
                    <a:pt x="36371" y="114"/>
                    <a:pt x="36314" y="228"/>
                  </a:cubicBezTo>
                  <a:lnTo>
                    <a:pt x="20325" y="228"/>
                  </a:lnTo>
                  <a:lnTo>
                    <a:pt x="20325" y="4507"/>
                  </a:lnTo>
                  <a:lnTo>
                    <a:pt x="1" y="4507"/>
                  </a:lnTo>
                  <a:lnTo>
                    <a:pt x="1" y="4750"/>
                  </a:lnTo>
                  <a:lnTo>
                    <a:pt x="20568" y="4750"/>
                  </a:lnTo>
                  <a:lnTo>
                    <a:pt x="20568" y="471"/>
                  </a:lnTo>
                  <a:lnTo>
                    <a:pt x="36314" y="471"/>
                  </a:lnTo>
                  <a:cubicBezTo>
                    <a:pt x="36371" y="642"/>
                    <a:pt x="36542" y="713"/>
                    <a:pt x="36670" y="713"/>
                  </a:cubicBezTo>
                  <a:cubicBezTo>
                    <a:pt x="36899" y="713"/>
                    <a:pt x="37084" y="585"/>
                    <a:pt x="37084" y="357"/>
                  </a:cubicBezTo>
                  <a:cubicBezTo>
                    <a:pt x="37084" y="171"/>
                    <a:pt x="36899" y="0"/>
                    <a:pt x="366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 rot="-5400000">
              <a:off x="3683572" y="3550758"/>
              <a:ext cx="1318409" cy="212224"/>
            </a:xfrm>
            <a:custGeom>
              <a:avLst/>
              <a:gdLst/>
              <a:ahLst/>
              <a:cxnLst/>
              <a:rect l="l" t="t" r="r" b="b"/>
              <a:pathLst>
                <a:path w="30310" h="4879" extrusionOk="0">
                  <a:moveTo>
                    <a:pt x="29896" y="0"/>
                  </a:moveTo>
                  <a:cubicBezTo>
                    <a:pt x="29767" y="0"/>
                    <a:pt x="29596" y="71"/>
                    <a:pt x="29539" y="243"/>
                  </a:cubicBezTo>
                  <a:lnTo>
                    <a:pt x="18956" y="243"/>
                  </a:lnTo>
                  <a:lnTo>
                    <a:pt x="18956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9198" y="4878"/>
                  </a:lnTo>
                  <a:lnTo>
                    <a:pt x="19198" y="485"/>
                  </a:lnTo>
                  <a:lnTo>
                    <a:pt x="29539" y="485"/>
                  </a:lnTo>
                  <a:cubicBezTo>
                    <a:pt x="29596" y="599"/>
                    <a:pt x="29767" y="713"/>
                    <a:pt x="29896" y="713"/>
                  </a:cubicBezTo>
                  <a:cubicBezTo>
                    <a:pt x="30124" y="713"/>
                    <a:pt x="30309" y="542"/>
                    <a:pt x="30309" y="357"/>
                  </a:cubicBezTo>
                  <a:cubicBezTo>
                    <a:pt x="30309" y="129"/>
                    <a:pt x="30124" y="0"/>
                    <a:pt x="2989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 rot="-5400000">
              <a:off x="3890469" y="3910287"/>
              <a:ext cx="679996" cy="131580"/>
            </a:xfrm>
            <a:custGeom>
              <a:avLst/>
              <a:gdLst/>
              <a:ahLst/>
              <a:cxnLst/>
              <a:rect l="l" t="t" r="r" b="b"/>
              <a:pathLst>
                <a:path w="15633" h="3025" extrusionOk="0">
                  <a:moveTo>
                    <a:pt x="15219" y="1"/>
                  </a:moveTo>
                  <a:cubicBezTo>
                    <a:pt x="15034" y="1"/>
                    <a:pt x="14863" y="115"/>
                    <a:pt x="14863" y="357"/>
                  </a:cubicBezTo>
                  <a:cubicBezTo>
                    <a:pt x="14863" y="528"/>
                    <a:pt x="14977" y="714"/>
                    <a:pt x="15219" y="714"/>
                  </a:cubicBezTo>
                  <a:lnTo>
                    <a:pt x="15219" y="2796"/>
                  </a:lnTo>
                  <a:lnTo>
                    <a:pt x="1" y="2796"/>
                  </a:lnTo>
                  <a:lnTo>
                    <a:pt x="1" y="3024"/>
                  </a:lnTo>
                  <a:lnTo>
                    <a:pt x="15447" y="3024"/>
                  </a:lnTo>
                  <a:lnTo>
                    <a:pt x="15447" y="657"/>
                  </a:lnTo>
                  <a:cubicBezTo>
                    <a:pt x="15504" y="585"/>
                    <a:pt x="15633" y="471"/>
                    <a:pt x="15633" y="357"/>
                  </a:cubicBezTo>
                  <a:cubicBezTo>
                    <a:pt x="15633" y="115"/>
                    <a:pt x="15447" y="1"/>
                    <a:pt x="152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 rot="-5400000">
              <a:off x="3593294" y="3509501"/>
              <a:ext cx="1400924" cy="212224"/>
            </a:xfrm>
            <a:custGeom>
              <a:avLst/>
              <a:gdLst/>
              <a:ahLst/>
              <a:cxnLst/>
              <a:rect l="l" t="t" r="r" b="b"/>
              <a:pathLst>
                <a:path w="32207" h="4879" extrusionOk="0">
                  <a:moveTo>
                    <a:pt x="31850" y="0"/>
                  </a:moveTo>
                  <a:cubicBezTo>
                    <a:pt x="31678" y="0"/>
                    <a:pt x="31493" y="57"/>
                    <a:pt x="31493" y="243"/>
                  </a:cubicBezTo>
                  <a:lnTo>
                    <a:pt x="17715" y="243"/>
                  </a:lnTo>
                  <a:lnTo>
                    <a:pt x="17715" y="4636"/>
                  </a:lnTo>
                  <a:lnTo>
                    <a:pt x="1" y="4636"/>
                  </a:lnTo>
                  <a:lnTo>
                    <a:pt x="1" y="4878"/>
                  </a:lnTo>
                  <a:lnTo>
                    <a:pt x="17943" y="4878"/>
                  </a:lnTo>
                  <a:lnTo>
                    <a:pt x="17943" y="485"/>
                  </a:lnTo>
                  <a:lnTo>
                    <a:pt x="31493" y="485"/>
                  </a:lnTo>
                  <a:cubicBezTo>
                    <a:pt x="31493" y="599"/>
                    <a:pt x="31678" y="714"/>
                    <a:pt x="31850" y="714"/>
                  </a:cubicBezTo>
                  <a:cubicBezTo>
                    <a:pt x="32035" y="714"/>
                    <a:pt x="32206" y="542"/>
                    <a:pt x="32206" y="357"/>
                  </a:cubicBezTo>
                  <a:cubicBezTo>
                    <a:pt x="32206" y="129"/>
                    <a:pt x="32035" y="0"/>
                    <a:pt x="3185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 rot="-5400000">
              <a:off x="3468913" y="3442188"/>
              <a:ext cx="1533069" cy="214704"/>
            </a:xfrm>
            <a:custGeom>
              <a:avLst/>
              <a:gdLst/>
              <a:ahLst/>
              <a:cxnLst/>
              <a:rect l="l" t="t" r="r" b="b"/>
              <a:pathLst>
                <a:path w="35245" h="4936" extrusionOk="0">
                  <a:moveTo>
                    <a:pt x="34831" y="0"/>
                  </a:moveTo>
                  <a:cubicBezTo>
                    <a:pt x="34702" y="0"/>
                    <a:pt x="34531" y="71"/>
                    <a:pt x="34474" y="243"/>
                  </a:cubicBezTo>
                  <a:lnTo>
                    <a:pt x="16403" y="243"/>
                  </a:lnTo>
                  <a:lnTo>
                    <a:pt x="16403" y="4707"/>
                  </a:lnTo>
                  <a:lnTo>
                    <a:pt x="1" y="4707"/>
                  </a:lnTo>
                  <a:lnTo>
                    <a:pt x="1" y="4935"/>
                  </a:lnTo>
                  <a:lnTo>
                    <a:pt x="16645" y="4935"/>
                  </a:lnTo>
                  <a:lnTo>
                    <a:pt x="16645" y="485"/>
                  </a:lnTo>
                  <a:lnTo>
                    <a:pt x="34474" y="485"/>
                  </a:lnTo>
                  <a:cubicBezTo>
                    <a:pt x="34531" y="599"/>
                    <a:pt x="34702" y="713"/>
                    <a:pt x="34831" y="713"/>
                  </a:cubicBezTo>
                  <a:cubicBezTo>
                    <a:pt x="35059" y="713"/>
                    <a:pt x="35244" y="542"/>
                    <a:pt x="35244" y="357"/>
                  </a:cubicBezTo>
                  <a:cubicBezTo>
                    <a:pt x="35244" y="129"/>
                    <a:pt x="35059" y="0"/>
                    <a:pt x="348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45"/>
          <p:cNvGrpSpPr/>
          <p:nvPr/>
        </p:nvGrpSpPr>
        <p:grpSpPr>
          <a:xfrm rot="10800000">
            <a:off x="260911" y="-27031"/>
            <a:ext cx="706585" cy="2510023"/>
            <a:chOff x="7786694" y="2930679"/>
            <a:chExt cx="387021" cy="1374827"/>
          </a:xfrm>
        </p:grpSpPr>
        <p:sp>
          <p:nvSpPr>
            <p:cNvPr id="937" name="Google Shape;937;p45"/>
            <p:cNvSpPr/>
            <p:nvPr/>
          </p:nvSpPr>
          <p:spPr>
            <a:xfrm rot="16200000">
              <a:off x="7866275" y="3998065"/>
              <a:ext cx="449808" cy="165073"/>
            </a:xfrm>
            <a:custGeom>
              <a:avLst/>
              <a:gdLst/>
              <a:ahLst/>
              <a:cxnLst/>
              <a:rect l="l" t="t" r="r" b="b"/>
              <a:pathLst>
                <a:path w="10341" h="3795" extrusionOk="0">
                  <a:moveTo>
                    <a:pt x="0" y="0"/>
                  </a:moveTo>
                  <a:lnTo>
                    <a:pt x="0" y="229"/>
                  </a:lnTo>
                  <a:lnTo>
                    <a:pt x="9856" y="229"/>
                  </a:lnTo>
                  <a:lnTo>
                    <a:pt x="9856" y="3081"/>
                  </a:lnTo>
                  <a:cubicBezTo>
                    <a:pt x="9685" y="3081"/>
                    <a:pt x="9556" y="3267"/>
                    <a:pt x="9556" y="3438"/>
                  </a:cubicBezTo>
                  <a:cubicBezTo>
                    <a:pt x="9556" y="3623"/>
                    <a:pt x="9742" y="3794"/>
                    <a:pt x="9984" y="3794"/>
                  </a:cubicBezTo>
                  <a:cubicBezTo>
                    <a:pt x="10155" y="3794"/>
                    <a:pt x="10341" y="3623"/>
                    <a:pt x="10341" y="3438"/>
                  </a:cubicBezTo>
                  <a:cubicBezTo>
                    <a:pt x="10341" y="3267"/>
                    <a:pt x="10212" y="3081"/>
                    <a:pt x="10098" y="3081"/>
                  </a:cubicBezTo>
                  <a:lnTo>
                    <a:pt x="1009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 rot="16200000">
              <a:off x="7822212" y="3954003"/>
              <a:ext cx="498829" cy="204177"/>
            </a:xfrm>
            <a:custGeom>
              <a:avLst/>
              <a:gdLst/>
              <a:ahLst/>
              <a:cxnLst/>
              <a:rect l="l" t="t" r="r" b="b"/>
              <a:pathLst>
                <a:path w="11468" h="4694" extrusionOk="0">
                  <a:moveTo>
                    <a:pt x="0" y="1"/>
                  </a:moveTo>
                  <a:lnTo>
                    <a:pt x="0" y="243"/>
                  </a:lnTo>
                  <a:lnTo>
                    <a:pt x="10925" y="243"/>
                  </a:lnTo>
                  <a:lnTo>
                    <a:pt x="10925" y="3980"/>
                  </a:lnTo>
                  <a:cubicBezTo>
                    <a:pt x="10811" y="3980"/>
                    <a:pt x="10697" y="4166"/>
                    <a:pt x="10697" y="4337"/>
                  </a:cubicBezTo>
                  <a:cubicBezTo>
                    <a:pt x="10697" y="4522"/>
                    <a:pt x="10868" y="4693"/>
                    <a:pt x="11054" y="4693"/>
                  </a:cubicBezTo>
                  <a:cubicBezTo>
                    <a:pt x="11282" y="4693"/>
                    <a:pt x="11467" y="4522"/>
                    <a:pt x="11467" y="4337"/>
                  </a:cubicBezTo>
                  <a:cubicBezTo>
                    <a:pt x="11467" y="4166"/>
                    <a:pt x="11339" y="3980"/>
                    <a:pt x="11168" y="3980"/>
                  </a:cubicBezTo>
                  <a:lnTo>
                    <a:pt x="1116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 rot="-5400000">
              <a:off x="7418033" y="3559740"/>
              <a:ext cx="1266256" cy="225274"/>
            </a:xfrm>
            <a:custGeom>
              <a:avLst/>
              <a:gdLst/>
              <a:ahLst/>
              <a:cxnLst/>
              <a:rect l="l" t="t" r="r" b="b"/>
              <a:pathLst>
                <a:path w="29111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1995" y="243"/>
                  </a:lnTo>
                  <a:lnTo>
                    <a:pt x="11995" y="5178"/>
                  </a:lnTo>
                  <a:lnTo>
                    <a:pt x="16631" y="5178"/>
                  </a:lnTo>
                  <a:lnTo>
                    <a:pt x="20909" y="828"/>
                  </a:lnTo>
                  <a:lnTo>
                    <a:pt x="28340" y="828"/>
                  </a:lnTo>
                  <a:cubicBezTo>
                    <a:pt x="28397" y="1013"/>
                    <a:pt x="28526" y="1127"/>
                    <a:pt x="28697" y="1127"/>
                  </a:cubicBezTo>
                  <a:cubicBezTo>
                    <a:pt x="28939" y="1127"/>
                    <a:pt x="29111" y="956"/>
                    <a:pt x="29111" y="714"/>
                  </a:cubicBezTo>
                  <a:cubicBezTo>
                    <a:pt x="29111" y="543"/>
                    <a:pt x="28939" y="357"/>
                    <a:pt x="28697" y="357"/>
                  </a:cubicBezTo>
                  <a:cubicBezTo>
                    <a:pt x="28583" y="357"/>
                    <a:pt x="28397" y="471"/>
                    <a:pt x="28340" y="600"/>
                  </a:cubicBezTo>
                  <a:lnTo>
                    <a:pt x="20852" y="600"/>
                  </a:lnTo>
                  <a:lnTo>
                    <a:pt x="16516" y="4936"/>
                  </a:lnTo>
                  <a:lnTo>
                    <a:pt x="12238" y="4936"/>
                  </a:lnTo>
                  <a:lnTo>
                    <a:pt x="1223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45"/>
            <p:cNvSpPr/>
            <p:nvPr/>
          </p:nvSpPr>
          <p:spPr>
            <a:xfrm rot="-5400000">
              <a:off x="7317206" y="3505455"/>
              <a:ext cx="1374825" cy="225274"/>
            </a:xfrm>
            <a:custGeom>
              <a:avLst/>
              <a:gdLst/>
              <a:ahLst/>
              <a:cxnLst/>
              <a:rect l="l" t="t" r="r" b="b"/>
              <a:pathLst>
                <a:path w="31607" h="5179" extrusionOk="0">
                  <a:moveTo>
                    <a:pt x="0" y="1"/>
                  </a:moveTo>
                  <a:lnTo>
                    <a:pt x="0" y="243"/>
                  </a:lnTo>
                  <a:lnTo>
                    <a:pt x="13065" y="243"/>
                  </a:lnTo>
                  <a:lnTo>
                    <a:pt x="13065" y="5178"/>
                  </a:lnTo>
                  <a:lnTo>
                    <a:pt x="15917" y="5178"/>
                  </a:lnTo>
                  <a:lnTo>
                    <a:pt x="20382" y="714"/>
                  </a:lnTo>
                  <a:lnTo>
                    <a:pt x="30836" y="714"/>
                  </a:lnTo>
                  <a:cubicBezTo>
                    <a:pt x="30893" y="900"/>
                    <a:pt x="31022" y="1014"/>
                    <a:pt x="31193" y="1014"/>
                  </a:cubicBezTo>
                  <a:cubicBezTo>
                    <a:pt x="31435" y="1014"/>
                    <a:pt x="31607" y="828"/>
                    <a:pt x="31607" y="600"/>
                  </a:cubicBezTo>
                  <a:cubicBezTo>
                    <a:pt x="31607" y="415"/>
                    <a:pt x="31435" y="243"/>
                    <a:pt x="31193" y="243"/>
                  </a:cubicBezTo>
                  <a:cubicBezTo>
                    <a:pt x="31079" y="243"/>
                    <a:pt x="30893" y="358"/>
                    <a:pt x="30836" y="472"/>
                  </a:cubicBezTo>
                  <a:lnTo>
                    <a:pt x="20253" y="472"/>
                  </a:lnTo>
                  <a:lnTo>
                    <a:pt x="15803" y="4936"/>
                  </a:lnTo>
                  <a:lnTo>
                    <a:pt x="13307" y="4936"/>
                  </a:lnTo>
                  <a:lnTo>
                    <a:pt x="1330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45"/>
            <p:cNvSpPr/>
            <p:nvPr/>
          </p:nvSpPr>
          <p:spPr>
            <a:xfrm rot="-5400000">
              <a:off x="7374298" y="3624573"/>
              <a:ext cx="1144680" cy="217183"/>
            </a:xfrm>
            <a:custGeom>
              <a:avLst/>
              <a:gdLst/>
              <a:ahLst/>
              <a:cxnLst/>
              <a:rect l="l" t="t" r="r" b="b"/>
              <a:pathLst>
                <a:path w="26316" h="4993" extrusionOk="0">
                  <a:moveTo>
                    <a:pt x="25901" y="0"/>
                  </a:moveTo>
                  <a:cubicBezTo>
                    <a:pt x="25730" y="0"/>
                    <a:pt x="25602" y="114"/>
                    <a:pt x="25545" y="228"/>
                  </a:cubicBezTo>
                  <a:lnTo>
                    <a:pt x="20253" y="228"/>
                  </a:lnTo>
                  <a:lnTo>
                    <a:pt x="15689" y="4750"/>
                  </a:lnTo>
                  <a:lnTo>
                    <a:pt x="14491" y="4750"/>
                  </a:lnTo>
                  <a:lnTo>
                    <a:pt x="14491" y="171"/>
                  </a:lnTo>
                  <a:lnTo>
                    <a:pt x="0" y="171"/>
                  </a:lnTo>
                  <a:lnTo>
                    <a:pt x="0" y="414"/>
                  </a:lnTo>
                  <a:lnTo>
                    <a:pt x="14263" y="414"/>
                  </a:lnTo>
                  <a:lnTo>
                    <a:pt x="14263" y="4992"/>
                  </a:lnTo>
                  <a:lnTo>
                    <a:pt x="15803" y="4992"/>
                  </a:lnTo>
                  <a:lnTo>
                    <a:pt x="20325" y="471"/>
                  </a:lnTo>
                  <a:lnTo>
                    <a:pt x="25545" y="471"/>
                  </a:lnTo>
                  <a:cubicBezTo>
                    <a:pt x="25602" y="642"/>
                    <a:pt x="25787" y="713"/>
                    <a:pt x="25901" y="713"/>
                  </a:cubicBezTo>
                  <a:cubicBezTo>
                    <a:pt x="26144" y="713"/>
                    <a:pt x="26315" y="585"/>
                    <a:pt x="26315" y="357"/>
                  </a:cubicBezTo>
                  <a:cubicBezTo>
                    <a:pt x="26315" y="171"/>
                    <a:pt x="26144" y="0"/>
                    <a:pt x="2590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45"/>
            <p:cNvSpPr/>
            <p:nvPr/>
          </p:nvSpPr>
          <p:spPr>
            <a:xfrm rot="16200000">
              <a:off x="7260118" y="3576340"/>
              <a:ext cx="1240936" cy="187784"/>
            </a:xfrm>
            <a:custGeom>
              <a:avLst/>
              <a:gdLst/>
              <a:ahLst/>
              <a:cxnLst/>
              <a:rect l="l" t="t" r="r" b="b"/>
              <a:pathLst>
                <a:path w="28812" h="4694" extrusionOk="0">
                  <a:moveTo>
                    <a:pt x="28397" y="1"/>
                  </a:moveTo>
                  <a:cubicBezTo>
                    <a:pt x="28283" y="1"/>
                    <a:pt x="28098" y="115"/>
                    <a:pt x="28041" y="243"/>
                  </a:cubicBezTo>
                  <a:lnTo>
                    <a:pt x="19540" y="243"/>
                  </a:lnTo>
                  <a:lnTo>
                    <a:pt x="15618" y="4166"/>
                  </a:lnTo>
                  <a:lnTo>
                    <a:pt x="15618" y="172"/>
                  </a:lnTo>
                  <a:lnTo>
                    <a:pt x="0" y="172"/>
                  </a:lnTo>
                  <a:lnTo>
                    <a:pt x="0" y="415"/>
                  </a:lnTo>
                  <a:lnTo>
                    <a:pt x="15390" y="415"/>
                  </a:lnTo>
                  <a:lnTo>
                    <a:pt x="15390" y="4693"/>
                  </a:lnTo>
                  <a:lnTo>
                    <a:pt x="19669" y="472"/>
                  </a:lnTo>
                  <a:lnTo>
                    <a:pt x="28041" y="472"/>
                  </a:lnTo>
                  <a:cubicBezTo>
                    <a:pt x="28098" y="657"/>
                    <a:pt x="28226" y="771"/>
                    <a:pt x="28397" y="771"/>
                  </a:cubicBezTo>
                  <a:cubicBezTo>
                    <a:pt x="28640" y="771"/>
                    <a:pt x="28811" y="600"/>
                    <a:pt x="28811" y="357"/>
                  </a:cubicBezTo>
                  <a:cubicBezTo>
                    <a:pt x="28811" y="172"/>
                    <a:pt x="28640" y="1"/>
                    <a:pt x="283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" name="Google Shape;1628;p66">
            <a:extLst>
              <a:ext uri="{FF2B5EF4-FFF2-40B4-BE49-F238E27FC236}">
                <a16:creationId xmlns:a16="http://schemas.microsoft.com/office/drawing/2014/main" id="{9912870C-0C15-A0C7-DB17-AE870B6EA47B}"/>
              </a:ext>
            </a:extLst>
          </p:cNvPr>
          <p:cNvGrpSpPr/>
          <p:nvPr/>
        </p:nvGrpSpPr>
        <p:grpSpPr>
          <a:xfrm>
            <a:off x="6236968" y="1127138"/>
            <a:ext cx="1900215" cy="3329402"/>
            <a:chOff x="5186401" y="494525"/>
            <a:chExt cx="1834973" cy="3724678"/>
          </a:xfrm>
        </p:grpSpPr>
        <p:sp>
          <p:nvSpPr>
            <p:cNvPr id="21" name="Google Shape;1629;p66">
              <a:extLst>
                <a:ext uri="{FF2B5EF4-FFF2-40B4-BE49-F238E27FC236}">
                  <a16:creationId xmlns:a16="http://schemas.microsoft.com/office/drawing/2014/main" id="{5942723C-63B0-3BEB-B563-4152EBF13069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0;p66">
              <a:extLst>
                <a:ext uri="{FF2B5EF4-FFF2-40B4-BE49-F238E27FC236}">
                  <a16:creationId xmlns:a16="http://schemas.microsoft.com/office/drawing/2014/main" id="{643F8D0C-72E8-644B-CE69-EEAB30382F6B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06D1A6AC-7C4E-BFDE-4A35-BDB2704E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44" y="1113401"/>
            <a:ext cx="3238952" cy="476316"/>
          </a:xfrm>
          <a:prstGeom prst="rect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8C15691-9192-751D-C06D-C2C7E60ED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543" y="1702171"/>
            <a:ext cx="3234229" cy="533474"/>
          </a:xfrm>
          <a:prstGeom prst="rect">
            <a:avLst/>
          </a:prstGeom>
          <a:ln w="12700">
            <a:noFill/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19F87E10-A18E-F2FA-F2BE-5EAB84320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543" y="2236575"/>
            <a:ext cx="3234229" cy="26673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9AE3A6C-1AE5-4CEA-E5E4-C29BE9D32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820" y="2611931"/>
            <a:ext cx="3238952" cy="504895"/>
          </a:xfrm>
          <a:prstGeom prst="rect">
            <a:avLst/>
          </a:prstGeom>
        </p:spPr>
      </p:pic>
      <p:pic>
        <p:nvPicPr>
          <p:cNvPr id="897" name="Image 896">
            <a:extLst>
              <a:ext uri="{FF2B5EF4-FFF2-40B4-BE49-F238E27FC236}">
                <a16:creationId xmlns:a16="http://schemas.microsoft.com/office/drawing/2014/main" id="{8200480E-68EF-B1C4-A28A-CB7963D46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996" y="3116826"/>
            <a:ext cx="3238952" cy="266737"/>
          </a:xfrm>
          <a:prstGeom prst="rect">
            <a:avLst/>
          </a:prstGeom>
        </p:spPr>
      </p:pic>
      <p:pic>
        <p:nvPicPr>
          <p:cNvPr id="899" name="Image 898">
            <a:extLst>
              <a:ext uri="{FF2B5EF4-FFF2-40B4-BE49-F238E27FC236}">
                <a16:creationId xmlns:a16="http://schemas.microsoft.com/office/drawing/2014/main" id="{5068770B-23B9-3C99-56BF-3A5FCB482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996" y="3550056"/>
            <a:ext cx="3238952" cy="457264"/>
          </a:xfrm>
          <a:prstGeom prst="rect">
            <a:avLst/>
          </a:prstGeom>
        </p:spPr>
      </p:pic>
      <p:sp>
        <p:nvSpPr>
          <p:cNvPr id="902" name="Rectangle 901">
            <a:extLst>
              <a:ext uri="{FF2B5EF4-FFF2-40B4-BE49-F238E27FC236}">
                <a16:creationId xmlns:a16="http://schemas.microsoft.com/office/drawing/2014/main" id="{A6FC6B99-8276-8FBB-0249-7032F41071AB}"/>
              </a:ext>
            </a:extLst>
          </p:cNvPr>
          <p:cNvSpPr/>
          <p:nvPr/>
        </p:nvSpPr>
        <p:spPr>
          <a:xfrm>
            <a:off x="1267283" y="1707844"/>
            <a:ext cx="3234229" cy="79546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692F6FC3-1424-7AF4-5981-2323153DA5BC}"/>
              </a:ext>
            </a:extLst>
          </p:cNvPr>
          <p:cNvSpPr/>
          <p:nvPr/>
        </p:nvSpPr>
        <p:spPr>
          <a:xfrm>
            <a:off x="1267283" y="2611932"/>
            <a:ext cx="3234228" cy="771632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4346E483-F18A-01B6-AC41-EED16941B650}"/>
              </a:ext>
            </a:extLst>
          </p:cNvPr>
          <p:cNvSpPr/>
          <p:nvPr/>
        </p:nvSpPr>
        <p:spPr>
          <a:xfrm>
            <a:off x="1267282" y="3533402"/>
            <a:ext cx="3234229" cy="473918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5" name="Google Shape;942;p45">
            <a:extLst>
              <a:ext uri="{FF2B5EF4-FFF2-40B4-BE49-F238E27FC236}">
                <a16:creationId xmlns:a16="http://schemas.microsoft.com/office/drawing/2014/main" id="{C40DB170-4328-4E83-1999-653AE2F87C19}"/>
              </a:ext>
            </a:extLst>
          </p:cNvPr>
          <p:cNvSpPr/>
          <p:nvPr/>
        </p:nvSpPr>
        <p:spPr>
          <a:xfrm rot="10800000">
            <a:off x="4501510" y="1163303"/>
            <a:ext cx="1900215" cy="297091"/>
          </a:xfrm>
          <a:custGeom>
            <a:avLst/>
            <a:gdLst/>
            <a:ahLst/>
            <a:cxnLst/>
            <a:rect l="l" t="t" r="r" b="b"/>
            <a:pathLst>
              <a:path w="28812" h="4694" extrusionOk="0">
                <a:moveTo>
                  <a:pt x="28397" y="1"/>
                </a:moveTo>
                <a:cubicBezTo>
                  <a:pt x="28283" y="1"/>
                  <a:pt x="28098" y="115"/>
                  <a:pt x="28041" y="243"/>
                </a:cubicBezTo>
                <a:lnTo>
                  <a:pt x="19540" y="243"/>
                </a:lnTo>
                <a:lnTo>
                  <a:pt x="15618" y="4166"/>
                </a:lnTo>
                <a:lnTo>
                  <a:pt x="15618" y="172"/>
                </a:lnTo>
                <a:lnTo>
                  <a:pt x="0" y="172"/>
                </a:lnTo>
                <a:lnTo>
                  <a:pt x="0" y="415"/>
                </a:lnTo>
                <a:lnTo>
                  <a:pt x="15390" y="415"/>
                </a:lnTo>
                <a:lnTo>
                  <a:pt x="15390" y="4693"/>
                </a:lnTo>
                <a:lnTo>
                  <a:pt x="19669" y="472"/>
                </a:lnTo>
                <a:lnTo>
                  <a:pt x="28041" y="472"/>
                </a:lnTo>
                <a:cubicBezTo>
                  <a:pt x="28098" y="657"/>
                  <a:pt x="28226" y="771"/>
                  <a:pt x="28397" y="771"/>
                </a:cubicBezTo>
                <a:cubicBezTo>
                  <a:pt x="28640" y="771"/>
                  <a:pt x="28811" y="600"/>
                  <a:pt x="28811" y="357"/>
                </a:cubicBezTo>
                <a:cubicBezTo>
                  <a:pt x="28811" y="172"/>
                  <a:pt x="28640" y="1"/>
                  <a:pt x="28397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2D7003-6D94-5FA3-73BD-49D2498864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3651" y="1251022"/>
            <a:ext cx="1707056" cy="2944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9FAAE8-A8D0-D909-561E-DF36F41BF370}"/>
              </a:ext>
            </a:extLst>
          </p:cNvPr>
          <p:cNvSpPr/>
          <p:nvPr/>
        </p:nvSpPr>
        <p:spPr>
          <a:xfrm>
            <a:off x="6407038" y="1323572"/>
            <a:ext cx="433512" cy="4019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CB676-D4EC-57F7-8FC3-F44D9427CF11}"/>
              </a:ext>
            </a:extLst>
          </p:cNvPr>
          <p:cNvSpPr/>
          <p:nvPr/>
        </p:nvSpPr>
        <p:spPr>
          <a:xfrm>
            <a:off x="6877414" y="1323572"/>
            <a:ext cx="1133111" cy="4019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939;p45">
            <a:extLst>
              <a:ext uri="{FF2B5EF4-FFF2-40B4-BE49-F238E27FC236}">
                <a16:creationId xmlns:a16="http://schemas.microsoft.com/office/drawing/2014/main" id="{FD857E42-A6A4-F197-8813-E4D10B282E1D}"/>
              </a:ext>
            </a:extLst>
          </p:cNvPr>
          <p:cNvSpPr/>
          <p:nvPr/>
        </p:nvSpPr>
        <p:spPr>
          <a:xfrm rot="10800000">
            <a:off x="4528601" y="2115787"/>
            <a:ext cx="2583398" cy="297094"/>
          </a:xfrm>
          <a:custGeom>
            <a:avLst/>
            <a:gdLst/>
            <a:ahLst/>
            <a:cxnLst/>
            <a:rect l="l" t="t" r="r" b="b"/>
            <a:pathLst>
              <a:path w="29111" h="5179" extrusionOk="0">
                <a:moveTo>
                  <a:pt x="0" y="1"/>
                </a:moveTo>
                <a:lnTo>
                  <a:pt x="0" y="243"/>
                </a:lnTo>
                <a:lnTo>
                  <a:pt x="11995" y="243"/>
                </a:lnTo>
                <a:lnTo>
                  <a:pt x="11995" y="5178"/>
                </a:lnTo>
                <a:lnTo>
                  <a:pt x="16631" y="5178"/>
                </a:lnTo>
                <a:lnTo>
                  <a:pt x="20909" y="828"/>
                </a:lnTo>
                <a:lnTo>
                  <a:pt x="28340" y="828"/>
                </a:lnTo>
                <a:cubicBezTo>
                  <a:pt x="28397" y="1013"/>
                  <a:pt x="28526" y="1127"/>
                  <a:pt x="28697" y="1127"/>
                </a:cubicBezTo>
                <a:cubicBezTo>
                  <a:pt x="28939" y="1127"/>
                  <a:pt x="29111" y="956"/>
                  <a:pt x="29111" y="714"/>
                </a:cubicBezTo>
                <a:cubicBezTo>
                  <a:pt x="29111" y="543"/>
                  <a:pt x="28939" y="357"/>
                  <a:pt x="28697" y="357"/>
                </a:cubicBezTo>
                <a:cubicBezTo>
                  <a:pt x="28583" y="357"/>
                  <a:pt x="28397" y="471"/>
                  <a:pt x="28340" y="600"/>
                </a:cubicBezTo>
                <a:lnTo>
                  <a:pt x="20852" y="600"/>
                </a:lnTo>
                <a:lnTo>
                  <a:pt x="16516" y="4936"/>
                </a:lnTo>
                <a:lnTo>
                  <a:pt x="12238" y="4936"/>
                </a:lnTo>
                <a:lnTo>
                  <a:pt x="12238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262;p56">
            <a:extLst>
              <a:ext uri="{FF2B5EF4-FFF2-40B4-BE49-F238E27FC236}">
                <a16:creationId xmlns:a16="http://schemas.microsoft.com/office/drawing/2014/main" id="{8EF66846-AD1E-40DE-65B6-4777C18FC131}"/>
              </a:ext>
            </a:extLst>
          </p:cNvPr>
          <p:cNvSpPr/>
          <p:nvPr/>
        </p:nvSpPr>
        <p:spPr>
          <a:xfrm rot="5400000">
            <a:off x="5669880" y="3125160"/>
            <a:ext cx="2880000" cy="45719"/>
          </a:xfrm>
          <a:custGeom>
            <a:avLst/>
            <a:gdLst/>
            <a:ahLst/>
            <a:cxnLst/>
            <a:rect l="l" t="t" r="r" b="b"/>
            <a:pathLst>
              <a:path w="22037" h="714" extrusionOk="0">
                <a:moveTo>
                  <a:pt x="21623" y="1"/>
                </a:moveTo>
                <a:cubicBezTo>
                  <a:pt x="21508" y="1"/>
                  <a:pt x="21323" y="58"/>
                  <a:pt x="21266" y="243"/>
                </a:cubicBezTo>
                <a:lnTo>
                  <a:pt x="0" y="243"/>
                </a:lnTo>
                <a:lnTo>
                  <a:pt x="0" y="486"/>
                </a:lnTo>
                <a:lnTo>
                  <a:pt x="21266" y="486"/>
                </a:lnTo>
                <a:cubicBezTo>
                  <a:pt x="21323" y="657"/>
                  <a:pt x="21508" y="714"/>
                  <a:pt x="21623" y="714"/>
                </a:cubicBezTo>
                <a:cubicBezTo>
                  <a:pt x="21865" y="714"/>
                  <a:pt x="22036" y="600"/>
                  <a:pt x="22036" y="357"/>
                </a:cubicBezTo>
                <a:cubicBezTo>
                  <a:pt x="22036" y="129"/>
                  <a:pt x="21865" y="1"/>
                  <a:pt x="21623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40;p45">
            <a:extLst>
              <a:ext uri="{FF2B5EF4-FFF2-40B4-BE49-F238E27FC236}">
                <a16:creationId xmlns:a16="http://schemas.microsoft.com/office/drawing/2014/main" id="{13CDCA89-180D-B76F-3CB0-AB2F9D9C9526}"/>
              </a:ext>
            </a:extLst>
          </p:cNvPr>
          <p:cNvSpPr/>
          <p:nvPr/>
        </p:nvSpPr>
        <p:spPr>
          <a:xfrm rot="10800000">
            <a:off x="4501511" y="2968692"/>
            <a:ext cx="2598632" cy="297097"/>
          </a:xfrm>
          <a:custGeom>
            <a:avLst/>
            <a:gdLst/>
            <a:ahLst/>
            <a:cxnLst/>
            <a:rect l="l" t="t" r="r" b="b"/>
            <a:pathLst>
              <a:path w="31607" h="5179" extrusionOk="0">
                <a:moveTo>
                  <a:pt x="0" y="1"/>
                </a:moveTo>
                <a:lnTo>
                  <a:pt x="0" y="243"/>
                </a:lnTo>
                <a:lnTo>
                  <a:pt x="13065" y="243"/>
                </a:lnTo>
                <a:lnTo>
                  <a:pt x="13065" y="5178"/>
                </a:lnTo>
                <a:lnTo>
                  <a:pt x="15917" y="5178"/>
                </a:lnTo>
                <a:lnTo>
                  <a:pt x="20382" y="714"/>
                </a:lnTo>
                <a:lnTo>
                  <a:pt x="30836" y="714"/>
                </a:lnTo>
                <a:cubicBezTo>
                  <a:pt x="30893" y="900"/>
                  <a:pt x="31022" y="1014"/>
                  <a:pt x="31193" y="1014"/>
                </a:cubicBezTo>
                <a:cubicBezTo>
                  <a:pt x="31435" y="1014"/>
                  <a:pt x="31607" y="828"/>
                  <a:pt x="31607" y="600"/>
                </a:cubicBezTo>
                <a:cubicBezTo>
                  <a:pt x="31607" y="415"/>
                  <a:pt x="31435" y="243"/>
                  <a:pt x="31193" y="243"/>
                </a:cubicBezTo>
                <a:cubicBezTo>
                  <a:pt x="31079" y="243"/>
                  <a:pt x="30893" y="358"/>
                  <a:pt x="30836" y="472"/>
                </a:cubicBezTo>
                <a:lnTo>
                  <a:pt x="20253" y="472"/>
                </a:lnTo>
                <a:lnTo>
                  <a:pt x="15803" y="4936"/>
                </a:lnTo>
                <a:lnTo>
                  <a:pt x="13307" y="4936"/>
                </a:lnTo>
                <a:lnTo>
                  <a:pt x="13307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941;p45">
            <a:extLst>
              <a:ext uri="{FF2B5EF4-FFF2-40B4-BE49-F238E27FC236}">
                <a16:creationId xmlns:a16="http://schemas.microsoft.com/office/drawing/2014/main" id="{119CA049-4E8A-9FA2-2B64-AC34ACE0EFB0}"/>
              </a:ext>
            </a:extLst>
          </p:cNvPr>
          <p:cNvSpPr/>
          <p:nvPr/>
        </p:nvSpPr>
        <p:spPr>
          <a:xfrm rot="10800000">
            <a:off x="4501511" y="3691127"/>
            <a:ext cx="2612591" cy="297100"/>
          </a:xfrm>
          <a:custGeom>
            <a:avLst/>
            <a:gdLst/>
            <a:ahLst/>
            <a:cxnLst/>
            <a:rect l="l" t="t" r="r" b="b"/>
            <a:pathLst>
              <a:path w="26316" h="4993" extrusionOk="0">
                <a:moveTo>
                  <a:pt x="25901" y="0"/>
                </a:moveTo>
                <a:cubicBezTo>
                  <a:pt x="25730" y="0"/>
                  <a:pt x="25602" y="114"/>
                  <a:pt x="25545" y="228"/>
                </a:cubicBezTo>
                <a:lnTo>
                  <a:pt x="20253" y="228"/>
                </a:lnTo>
                <a:lnTo>
                  <a:pt x="15689" y="4750"/>
                </a:lnTo>
                <a:lnTo>
                  <a:pt x="14491" y="4750"/>
                </a:lnTo>
                <a:lnTo>
                  <a:pt x="14491" y="171"/>
                </a:lnTo>
                <a:lnTo>
                  <a:pt x="0" y="171"/>
                </a:lnTo>
                <a:lnTo>
                  <a:pt x="0" y="414"/>
                </a:lnTo>
                <a:lnTo>
                  <a:pt x="14263" y="414"/>
                </a:lnTo>
                <a:lnTo>
                  <a:pt x="14263" y="4992"/>
                </a:lnTo>
                <a:lnTo>
                  <a:pt x="15803" y="4992"/>
                </a:lnTo>
                <a:lnTo>
                  <a:pt x="20325" y="471"/>
                </a:lnTo>
                <a:lnTo>
                  <a:pt x="25545" y="471"/>
                </a:lnTo>
                <a:cubicBezTo>
                  <a:pt x="25602" y="642"/>
                  <a:pt x="25787" y="713"/>
                  <a:pt x="25901" y="713"/>
                </a:cubicBezTo>
                <a:cubicBezTo>
                  <a:pt x="26144" y="713"/>
                  <a:pt x="26315" y="585"/>
                  <a:pt x="26315" y="357"/>
                </a:cubicBezTo>
                <a:cubicBezTo>
                  <a:pt x="26315" y="171"/>
                  <a:pt x="26144" y="0"/>
                  <a:pt x="25901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D2E37C-E7D6-5B10-82C7-05FAF308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996" y="4132583"/>
            <a:ext cx="3234227" cy="46679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9D90A9C-DBF5-ABDA-9F8B-44861DEEBB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5088" y="4599373"/>
            <a:ext cx="3212135" cy="2095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34DF69D-3A75-5D7E-0B56-9FDEC94C27C1}"/>
              </a:ext>
            </a:extLst>
          </p:cNvPr>
          <p:cNvSpPr/>
          <p:nvPr/>
        </p:nvSpPr>
        <p:spPr>
          <a:xfrm>
            <a:off x="1240790" y="4183563"/>
            <a:ext cx="3266706" cy="638935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Google Shape;941;p45">
            <a:extLst>
              <a:ext uri="{FF2B5EF4-FFF2-40B4-BE49-F238E27FC236}">
                <a16:creationId xmlns:a16="http://schemas.microsoft.com/office/drawing/2014/main" id="{38F5E40F-A900-D2A0-1D04-BB06C08F2E6C}"/>
              </a:ext>
            </a:extLst>
          </p:cNvPr>
          <p:cNvSpPr/>
          <p:nvPr/>
        </p:nvSpPr>
        <p:spPr>
          <a:xfrm rot="10800000">
            <a:off x="4482461" y="4234052"/>
            <a:ext cx="2612591" cy="297100"/>
          </a:xfrm>
          <a:custGeom>
            <a:avLst/>
            <a:gdLst/>
            <a:ahLst/>
            <a:cxnLst/>
            <a:rect l="l" t="t" r="r" b="b"/>
            <a:pathLst>
              <a:path w="26316" h="4993" extrusionOk="0">
                <a:moveTo>
                  <a:pt x="25901" y="0"/>
                </a:moveTo>
                <a:cubicBezTo>
                  <a:pt x="25730" y="0"/>
                  <a:pt x="25602" y="114"/>
                  <a:pt x="25545" y="228"/>
                </a:cubicBezTo>
                <a:lnTo>
                  <a:pt x="20253" y="228"/>
                </a:lnTo>
                <a:lnTo>
                  <a:pt x="15689" y="4750"/>
                </a:lnTo>
                <a:lnTo>
                  <a:pt x="14491" y="4750"/>
                </a:lnTo>
                <a:lnTo>
                  <a:pt x="14491" y="171"/>
                </a:lnTo>
                <a:lnTo>
                  <a:pt x="0" y="171"/>
                </a:lnTo>
                <a:lnTo>
                  <a:pt x="0" y="414"/>
                </a:lnTo>
                <a:lnTo>
                  <a:pt x="14263" y="414"/>
                </a:lnTo>
                <a:lnTo>
                  <a:pt x="14263" y="4992"/>
                </a:lnTo>
                <a:lnTo>
                  <a:pt x="15803" y="4992"/>
                </a:lnTo>
                <a:lnTo>
                  <a:pt x="20325" y="471"/>
                </a:lnTo>
                <a:lnTo>
                  <a:pt x="25545" y="471"/>
                </a:lnTo>
                <a:cubicBezTo>
                  <a:pt x="25602" y="642"/>
                  <a:pt x="25787" y="713"/>
                  <a:pt x="25901" y="713"/>
                </a:cubicBezTo>
                <a:cubicBezTo>
                  <a:pt x="26144" y="713"/>
                  <a:pt x="26315" y="585"/>
                  <a:pt x="26315" y="357"/>
                </a:cubicBezTo>
                <a:cubicBezTo>
                  <a:pt x="26315" y="171"/>
                  <a:pt x="26144" y="0"/>
                  <a:pt x="25901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18900044" scaled="0"/>
          </a:gra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EEE183-B995-126F-217F-E0F80E8C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</a:t>
            </a:r>
            <a:r>
              <a:rPr lang="fr-FR" dirty="0"/>
              <a:t> </a:t>
            </a:r>
            <a:r>
              <a:rPr lang="en" dirty="0">
                <a:latin typeface="Jokerman" panose="04090605060D06020702" pitchFamily="82" charset="0"/>
              </a:rPr>
              <a:t>XML</a:t>
            </a:r>
            <a:r>
              <a:rPr lang="fr-FR" dirty="0"/>
              <a:t>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FB08892-3B32-311A-AAA9-308954F2A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641724"/>
            <a:ext cx="8429625" cy="2893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100" b="0" i="0" noProof="1">
                <a:solidFill>
                  <a:srgbClr val="D1D5DB"/>
                </a:solidFill>
                <a:effectLst/>
                <a:latin typeface="Söhne"/>
              </a:rPr>
              <a:t>Cet attribut définit la couleur du texte à l'aide d'un code de couleur hexadécimale.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100" b="0" i="0" noProof="1">
                <a:solidFill>
                  <a:srgbClr val="FFFF00"/>
                </a:solidFill>
                <a:effectLst/>
                <a:latin typeface="Söhne"/>
              </a:rPr>
              <a:t>Dans ce cas, la couleur est le blanc (#</a:t>
            </a:r>
            <a:r>
              <a:rPr lang="fr-FR" sz="1100" noProof="1">
                <a:solidFill>
                  <a:srgbClr val="FFFF00"/>
                </a:solidFill>
                <a:latin typeface="Söhne"/>
              </a:rPr>
              <a:t>FFFFFF</a:t>
            </a:r>
            <a:r>
              <a:rPr lang="fr-FR" sz="1100" b="0" i="0" noProof="1">
                <a:solidFill>
                  <a:srgbClr val="FFFF00"/>
                </a:solidFill>
                <a:effectLst/>
                <a:latin typeface="Söhne"/>
              </a:rPr>
              <a:t>).</a:t>
            </a:r>
            <a:endParaRPr lang="fr-FR" altLang="fr-FR" sz="1000" noProof="1">
              <a:solidFill>
                <a:srgbClr val="FFFF00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000" b="0" i="0" u="none" strike="noStrike" cap="none" normalizeH="0" baseline="0" noProof="1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100" b="0" i="0" noProof="1">
                <a:solidFill>
                  <a:srgbClr val="D1D5DB"/>
                </a:solidFill>
                <a:effectLst/>
                <a:latin typeface="Söhne"/>
              </a:rPr>
              <a:t>Cet attribut définit la taille du texte en unité de "sp" (scale-independent pixels).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100" b="0" i="0" noProof="1">
                <a:solidFill>
                  <a:srgbClr val="FFFF00"/>
                </a:solidFill>
                <a:effectLst/>
                <a:latin typeface="Söhne"/>
              </a:rPr>
              <a:t>Dans ce cas, la taille est de 28sp.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endParaRPr kumimoji="0" lang="fr-FR" altLang="fr-FR" sz="1000" b="0" i="0" u="none" strike="noStrike" cap="none" normalizeH="0" baseline="0" noProof="1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100" b="0" i="0" noProof="1">
                <a:solidFill>
                  <a:srgbClr val="D1D5DB"/>
                </a:solidFill>
                <a:effectLst/>
                <a:latin typeface="Söhne"/>
              </a:rPr>
              <a:t>Cet attribut définit le style du texte.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100" b="0" i="0" noProof="1">
                <a:solidFill>
                  <a:srgbClr val="FFFF00"/>
                </a:solidFill>
                <a:effectLst/>
                <a:latin typeface="Söhne"/>
              </a:rPr>
              <a:t>Dans ce cas, le style est "gras" (bold).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endParaRPr kumimoji="0" lang="fr-FR" altLang="fr-FR" sz="1000" b="0" i="0" u="none" strike="noStrike" cap="none" normalizeH="0" baseline="0" noProof="1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100" b="0" i="0" noProof="1">
                <a:solidFill>
                  <a:srgbClr val="D1D5DB"/>
                </a:solidFill>
                <a:effectLst/>
                <a:latin typeface="Söhne"/>
              </a:rPr>
              <a:t>Cet attribut définit l'alignement du texte dans la vue parente.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100" b="0" i="0" noProof="1">
                <a:solidFill>
                  <a:srgbClr val="FFFF00"/>
                </a:solidFill>
                <a:effectLst/>
                <a:latin typeface="Söhne"/>
              </a:rPr>
              <a:t>Dans ce cas, le texte est aligné horizontalement au centre.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endParaRPr kumimoji="0" lang="fr-FR" altLang="fr-FR" sz="1000" b="0" i="0" u="none" strike="noStrike" cap="none" normalizeH="0" baseline="0" noProof="1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sz="1100" noProof="1">
                <a:solidFill>
                  <a:srgbClr val="D1D5DB"/>
                </a:solidFill>
                <a:latin typeface="Söhne"/>
              </a:rPr>
              <a:t>Cet attribut définit l'espace de rembourrage (padding) entre le bord supérieur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100" noProof="1">
                <a:solidFill>
                  <a:srgbClr val="D1D5DB"/>
                </a:solidFill>
                <a:latin typeface="Söhne"/>
              </a:rPr>
              <a:t>de la vue et le texte. ("dp" est une abréviation de "density-independent pixel« 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100" noProof="1">
                <a:solidFill>
                  <a:srgbClr val="FFFF00"/>
                </a:solidFill>
                <a:latin typeface="Söhne"/>
              </a:rPr>
              <a:t>Dans ce cas, l'espace de rembourrage est de 8dp</a:t>
            </a:r>
            <a:r>
              <a:rPr lang="fr-FR" sz="1100" b="0" i="0" noProof="1">
                <a:solidFill>
                  <a:srgbClr val="FFFF00"/>
                </a:solidFill>
                <a:effectLst/>
                <a:latin typeface="Söhne"/>
              </a:rPr>
              <a:t> .</a:t>
            </a:r>
            <a:endParaRPr lang="fr-FR" sz="1100" noProof="1">
              <a:solidFill>
                <a:srgbClr val="FFFF00"/>
              </a:solidFill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fr-FR" altLang="fr-FR" sz="1100" noProof="1">
                <a:solidFill>
                  <a:srgbClr val="D1D5DB"/>
                </a:solidFill>
                <a:latin typeface="Söhne"/>
              </a:rPr>
            </a:br>
            <a:endParaRPr kumimoji="0" lang="fr-FR" altLang="fr-FR" sz="1000" b="0" i="0" u="none" strike="noStrike" cap="none" normalizeH="0" baseline="0" noProof="1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</p:txBody>
      </p:sp>
      <p:grpSp>
        <p:nvGrpSpPr>
          <p:cNvPr id="4" name="Google Shape;1619;p66">
            <a:extLst>
              <a:ext uri="{FF2B5EF4-FFF2-40B4-BE49-F238E27FC236}">
                <a16:creationId xmlns:a16="http://schemas.microsoft.com/office/drawing/2014/main" id="{5EABB015-9067-D24E-BC51-D0DB39019E75}"/>
              </a:ext>
            </a:extLst>
          </p:cNvPr>
          <p:cNvGrpSpPr/>
          <p:nvPr/>
        </p:nvGrpSpPr>
        <p:grpSpPr>
          <a:xfrm>
            <a:off x="5373455" y="1737642"/>
            <a:ext cx="3432984" cy="2496295"/>
            <a:chOff x="331763" y="414153"/>
            <a:chExt cx="6903246" cy="5019697"/>
          </a:xfrm>
        </p:grpSpPr>
        <p:sp>
          <p:nvSpPr>
            <p:cNvPr id="5" name="Google Shape;1620;p66">
              <a:extLst>
                <a:ext uri="{FF2B5EF4-FFF2-40B4-BE49-F238E27FC236}">
                  <a16:creationId xmlns:a16="http://schemas.microsoft.com/office/drawing/2014/main" id="{873ED0F5-7988-200F-32AF-651F5E979195}"/>
                </a:ext>
              </a:extLst>
            </p:cNvPr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21;p66">
              <a:extLst>
                <a:ext uri="{FF2B5EF4-FFF2-40B4-BE49-F238E27FC236}">
                  <a16:creationId xmlns:a16="http://schemas.microsoft.com/office/drawing/2014/main" id="{7DBFFA5C-B652-D294-71CC-5E4CED1937F2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22;p66">
              <a:extLst>
                <a:ext uri="{FF2B5EF4-FFF2-40B4-BE49-F238E27FC236}">
                  <a16:creationId xmlns:a16="http://schemas.microsoft.com/office/drawing/2014/main" id="{07319F03-02AF-9EBD-35FF-A2FC0BDA7D8B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23;p66">
              <a:extLst>
                <a:ext uri="{FF2B5EF4-FFF2-40B4-BE49-F238E27FC236}">
                  <a16:creationId xmlns:a16="http://schemas.microsoft.com/office/drawing/2014/main" id="{AD968985-C306-324A-D3D0-EF635D2770D0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3">
            <a:extLst>
              <a:ext uri="{FF2B5EF4-FFF2-40B4-BE49-F238E27FC236}">
                <a16:creationId xmlns:a16="http://schemas.microsoft.com/office/drawing/2014/main" id="{903E0AA7-834F-94C8-A6C2-C16A4E2E9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642" y="1965735"/>
            <a:ext cx="3244850" cy="1631216"/>
          </a:xfrm>
          <a:prstGeom prst="rect">
            <a:avLst/>
          </a:prstGeom>
          <a:solidFill>
            <a:srgbClr val="2B2B2B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:textColor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</a:t>
            </a:r>
            <a:r>
              <a:rPr lang="fr-FR" altLang="fr-FR" sz="1000" noProof="1">
                <a:solidFill>
                  <a:srgbClr val="6A8759"/>
                </a:solidFill>
                <a:latin typeface="JetBrains Mono"/>
              </a:rPr>
              <a:t>FFFFFF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:textSize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="28sp"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:textStyle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="bold"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:gravity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="center_horizontal"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:padding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=« 8dp"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endParaRPr kumimoji="0" lang="fr-FR" altLang="fr-FR" sz="1000" b="0" i="0" u="none" strike="noStrike" cap="none" normalizeH="0" baseline="0" noProof="1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78396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4B97CE2D-DA9E-2D9F-309B-1559852524C2}"/>
              </a:ext>
            </a:extLst>
          </p:cNvPr>
          <p:cNvSpPr txBox="1"/>
          <p:nvPr/>
        </p:nvSpPr>
        <p:spPr>
          <a:xfrm>
            <a:off x="4476750" y="364744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fr-FR" sz="1200" b="1" i="0" u="none" strike="noStrike" cap="none" normalizeH="0" baseline="0" noProof="1">
                <a:ln>
                  <a:noFill/>
                </a:ln>
                <a:solidFill>
                  <a:srgbClr val="FFC000"/>
                </a:solidFill>
                <a:effectLst/>
                <a:latin typeface="JetBrains Mono"/>
              </a:rPr>
              <a:t>Rq :</a:t>
            </a:r>
            <a:r>
              <a:rPr kumimoji="0" lang="en-US" altLang="fr-FR" sz="1200" b="0" i="0" u="none" strike="noStrike" cap="none" normalizeH="0" baseline="0" noProof="1">
                <a:ln>
                  <a:noFill/>
                </a:ln>
                <a:solidFill>
                  <a:srgbClr val="FFC000"/>
                </a:solidFill>
                <a:effectLst/>
                <a:latin typeface="JetBrains Mono"/>
              </a:rPr>
              <a:t> </a:t>
            </a:r>
            <a:r>
              <a:rPr kumimoji="0" lang="en-US" altLang="fr-FR" sz="12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Méme principe pour : </a:t>
            </a:r>
            <a:r>
              <a:rPr lang="en-US" altLang="fr-FR" sz="1200" noProof="1">
                <a:solidFill>
                  <a:srgbClr val="A9B7C6"/>
                </a:solidFill>
                <a:latin typeface="JetBrains Mono"/>
              </a:rPr>
              <a:t>Mahdia</a:t>
            </a:r>
            <a:r>
              <a:rPr kumimoji="0" lang="en-US" altLang="fr-FR" sz="12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et Sfax</a:t>
            </a:r>
            <a:endParaRPr lang="fr-FR" sz="1200" dirty="0"/>
          </a:p>
        </p:txBody>
      </p:sp>
      <p:sp>
        <p:nvSpPr>
          <p:cNvPr id="4" name="Google Shape;889;p43">
            <a:extLst>
              <a:ext uri="{FF2B5EF4-FFF2-40B4-BE49-F238E27FC236}">
                <a16:creationId xmlns:a16="http://schemas.microsoft.com/office/drawing/2014/main" id="{7E53A77A-C7BE-5F5D-C0EF-0E83BD0B93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8466667" y="197375"/>
            <a:ext cx="4550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kerman" panose="04090605060D06020702" pitchFamily="82" charset="0"/>
              </a:rPr>
              <a:t>SCRIPT</a:t>
            </a:r>
            <a:endParaRPr dirty="0">
              <a:latin typeface="Jokerman" panose="04090605060D06020702" pitchFamily="8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B6EF3E-3B95-7FAA-F1FF-F19267037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393919"/>
            <a:ext cx="4572000" cy="3631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MainActivity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AppCompatActivity {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ListView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ls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Déclaration d'une ListView</a:t>
            </a:r>
            <a:b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HashMap&lt;String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Déclaration d'un HashMap</a:t>
            </a:r>
            <a:b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ArrayList&lt;HashMap&lt;String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String&gt;&gt;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values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Déclaration de la variable values</a:t>
            </a:r>
            <a:b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 void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onCreate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(Bundle savedInstanceState) {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.onCreate(savedInstanceState)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setContentView(R.layout.</a:t>
            </a:r>
            <a:r>
              <a:rPr kumimoji="0" lang="en-US" altLang="fr-FR" sz="10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activity_main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ls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findViewById(R.id.</a:t>
            </a:r>
            <a:r>
              <a:rPr kumimoji="0" lang="en-US" altLang="fr-FR" sz="10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lst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Récupération de la ListView dans la vue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values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ArrayList&lt;&gt;()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Initialisation d'une ArrayList pour stocker les données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Creer l’objet map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HashMap&lt;String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lang="en-US" altLang="fr-FR" sz="1000" noProof="1">
              <a:solidFill>
                <a:srgbClr val="CC7832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sz="1000" noProof="1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//map.put(KEY, VALUE);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"titre"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"Tunis"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"description"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"Gares"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"NoAdr"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"Barcelone centre-ville"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"img"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String.</a:t>
            </a:r>
            <a:r>
              <a:rPr kumimoji="0" lang="en-US" altLang="fr-FR" sz="1000" b="0" i="1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(R.drawable.</a:t>
            </a:r>
            <a:r>
              <a:rPr kumimoji="0" lang="en-US" altLang="fr-FR" sz="10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tunis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values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fr-FR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A769D04-986F-F6E9-1245-55E7C5544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4137" y="477346"/>
            <a:ext cx="3535680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HashMap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String&gt;()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"titre"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"Nabeul"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"description"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"Gares"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"NoAdr"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"Nabeul centre-ville"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"img"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String.</a:t>
            </a:r>
            <a:r>
              <a:rPr kumimoji="0" lang="fr-FR" altLang="fr-FR" sz="1000" b="0" i="1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(R.drawable.</a:t>
            </a:r>
            <a:r>
              <a:rPr kumimoji="0" lang="fr-FR" altLang="fr-FR" sz="10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nabeul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values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HashMap&lt;String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"titre"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"Sousse"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"description"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"Gares"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"NoAdr"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"Bab jdid centre-ville"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"img"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String.</a:t>
            </a:r>
            <a:r>
              <a:rPr kumimoji="0" lang="fr-FR" altLang="fr-FR" sz="1000" b="0" i="1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(R.drawable.</a:t>
            </a:r>
            <a:r>
              <a:rPr kumimoji="0" lang="fr-FR" altLang="fr-FR" sz="10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sousse_bab_jedid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values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HashMap&lt;String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"titre"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"Monastir"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"description"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"Gares"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"NoAdr"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"Monastir centre-ville"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"img"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String.</a:t>
            </a:r>
            <a:r>
              <a:rPr kumimoji="0" lang="fr-FR" altLang="fr-FR" sz="1000" b="0" i="1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(R.drawable.</a:t>
            </a:r>
            <a:r>
              <a:rPr kumimoji="0" lang="fr-FR" altLang="fr-FR" sz="10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monastir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values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.add(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fr-FR" altLang="fr-FR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9;p43">
            <a:extLst>
              <a:ext uri="{FF2B5EF4-FFF2-40B4-BE49-F238E27FC236}">
                <a16:creationId xmlns:a16="http://schemas.microsoft.com/office/drawing/2014/main" id="{AF0FA678-BACD-A914-6F57-6769E0A0C4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8568265" y="2987988"/>
            <a:ext cx="3467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Jokerman" panose="04090605060D06020702" pitchFamily="82" charset="0"/>
              </a:rPr>
              <a:t>SCRIPT</a:t>
            </a:r>
            <a:endParaRPr sz="2000" dirty="0">
              <a:latin typeface="Jokerman" panose="04090605060D0602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8C8F51-1C9D-BE0B-0705-34FC6A790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79" y="371147"/>
            <a:ext cx="6245861" cy="4401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Définir un écouteur d'événements pour la sélection d'un élément dans la ListView 'ls’ (lors du clic sur une case de la liste)</a:t>
            </a:r>
            <a:b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ls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.setOnItemClickListener(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AdapterView.OnItemClickListener() {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onItemClick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(AdapterView&lt;?&gt; parent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 view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position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long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id) {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Récupérer les détails spécifiques de la gare sélectionnée à partir de la liste values(ArrayList) et les stocker dans la variable gare, ce qui nous permettra de les utiliser ultérieurement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HashMap&lt;String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gare =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values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.get(position)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Créer une intention pour démarrer l'activité GareActivity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 i =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Intent(MainActivity.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GareActivity.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i.putExtra(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"nom"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gare.get(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"titre"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“nom” clé lors de l’appel de l’intent “titre” clé de la liste values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i.putExtra(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"adresse"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gare.get(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"NoAdr"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Démarrer l'activité GareActivity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startActivity(i)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"Long Click Listener"</a:t>
            </a:r>
            <a:b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ls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.setOnItemLongClickListener(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AdapterView.OnItemLongClickListener() {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onItemLongClick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(AdapterView&lt;?&gt; adapterView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 view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int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long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l) {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fr-FR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D21AE33-2BB7-5691-1852-4053B51AD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4669036"/>
            <a:ext cx="4364443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</a:t>
            </a:r>
            <a:endParaRPr kumimoji="0" lang="fr-FR" altLang="fr-FR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889;p43">
            <a:extLst>
              <a:ext uri="{FF2B5EF4-FFF2-40B4-BE49-F238E27FC236}">
                <a16:creationId xmlns:a16="http://schemas.microsoft.com/office/drawing/2014/main" id="{DB8C2DE4-8FAB-C3F8-74E9-7A191A639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8274473" y="2354197"/>
            <a:ext cx="455083" cy="2591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kerman" panose="04090605060D06020702" pitchFamily="82" charset="0"/>
              </a:rPr>
              <a:t>SCRIPT</a:t>
            </a:r>
            <a:endParaRPr dirty="0">
              <a:latin typeface="Jokerman" panose="04090605060D06020702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16A3F5-E05E-FB45-1038-2D66D501C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" y="21610"/>
            <a:ext cx="6256020" cy="52014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ls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.setOnCreateContextMenuListener(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View.OnCreateContextMenuListener() {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onCreateContextMenu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(ContextMenu menu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 v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ContextMenu.ContextMenuInfo menuInfo) {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menu.add(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"SNCFT"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menu.add(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"Informations de la gare"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 END On create ( creer des actions du clic apres onCreateOption menu)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boolean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onContextItemSelected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@NonNull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MenuItem item)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//obtenir la position de l'élément sélectionné dans la </a:t>
            </a:r>
            <a:r>
              <a:rPr lang="fr-FR" sz="1000" b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ListView</a:t>
            </a:r>
            <a:r>
              <a:rPr lang="fr-FR" sz="1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  <a:t> afin d'accéder aux données associées à cet élément et d'effectuer des actions en conséquence.</a:t>
            </a:r>
            <a:br>
              <a:rPr lang="en-US" altLang="fr-FR" sz="1000" b="1" u="sng" noProof="1">
                <a:solidFill>
                  <a:schemeClr val="accent4">
                    <a:lumMod val="60000"/>
                    <a:lumOff val="40000"/>
                  </a:schemeClr>
                </a:solidFill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AdapterView.AdapterContextMenuInfo info = (AdapterView.AdapterContextMenuInfo) item.getMenuInfo()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int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position = info.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position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switch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(item.getItemId()){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Intent browserIntent =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Intent(Intent.</a:t>
            </a:r>
            <a:r>
              <a:rPr kumimoji="0" lang="en-US" altLang="fr-FR" sz="1000" b="0" i="1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ACTION_VIEW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Uri.</a:t>
            </a:r>
            <a:r>
              <a:rPr kumimoji="0" lang="en-US" altLang="fr-FR" sz="1000" b="0" i="1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"http://www.sncft.com.tn/"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startActivity(browserIntent)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break;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case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HashMap&lt;String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gare =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values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.get(position)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 gareIntent =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Intent(MainActivity.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GareActivity.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gareIntent.putExtra(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"nom"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gare.get(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"titre"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gareIntent.putExtra(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"adresse"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gare.get(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"NoAdr"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startActivity(gareIntent)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return true;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super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.onContextItemSelected(item)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fr-FR" sz="1000" b="0" i="0" u="none" strike="noStrike" cap="none" normalizeH="0" baseline="0" noProof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fr-FR" sz="18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va Programming Workshop by Slidesgo">
  <a:themeElements>
    <a:clrScheme name="Simple Light">
      <a:dk1>
        <a:srgbClr val="FAFAFA"/>
      </a:dk1>
      <a:lt1>
        <a:srgbClr val="0E0E0E"/>
      </a:lt1>
      <a:dk2>
        <a:srgbClr val="2E2E2E"/>
      </a:dk2>
      <a:lt2>
        <a:srgbClr val="0F0F0F"/>
      </a:lt2>
      <a:accent1>
        <a:srgbClr val="00C3DA"/>
      </a:accent1>
      <a:accent2>
        <a:srgbClr val="0B8EDA"/>
      </a:accent2>
      <a:accent3>
        <a:srgbClr val="7800DA"/>
      </a:accent3>
      <a:accent4>
        <a:srgbClr val="DA0078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1834</Words>
  <Application>Microsoft Office PowerPoint</Application>
  <PresentationFormat>Affichage à l'écran (16:9)</PresentationFormat>
  <Paragraphs>53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30" baseType="lpstr">
      <vt:lpstr>JetBrains Mono</vt:lpstr>
      <vt:lpstr>Anton</vt:lpstr>
      <vt:lpstr>Open Sans</vt:lpstr>
      <vt:lpstr>Catamaran</vt:lpstr>
      <vt:lpstr>Bebas Neue</vt:lpstr>
      <vt:lpstr>Arial</vt:lpstr>
      <vt:lpstr>Söhne</vt:lpstr>
      <vt:lpstr>Nunito Light</vt:lpstr>
      <vt:lpstr>Britannic Bold</vt:lpstr>
      <vt:lpstr>DM Sans</vt:lpstr>
      <vt:lpstr>Jokerman</vt:lpstr>
      <vt:lpstr>Java Programming Workshop by Slidesgo</vt:lpstr>
      <vt:lpstr>Mini – Projet  Android Studio - TrainConnect</vt:lpstr>
      <vt:lpstr>PLAN</vt:lpstr>
      <vt:lpstr>Main Activity</vt:lpstr>
      <vt:lpstr>Activity_main . XML</vt:lpstr>
      <vt:lpstr>item. XML</vt:lpstr>
      <vt:lpstr>Code XML </vt:lpstr>
      <vt:lpstr>SCRIPT</vt:lpstr>
      <vt:lpstr>SCRIPT</vt:lpstr>
      <vt:lpstr>SCRIPT</vt:lpstr>
      <vt:lpstr>Gare Activity</vt:lpstr>
      <vt:lpstr>Activity_gare . XML</vt:lpstr>
      <vt:lpstr>SCRIPT</vt:lpstr>
      <vt:lpstr>SCRIPT</vt:lpstr>
      <vt:lpstr>Simulaion de l’application</vt:lpstr>
      <vt:lpstr>Présentation PowerPoint</vt:lpstr>
      <vt:lpstr>Présentation PowerPoint</vt:lpstr>
      <vt:lpstr>Si l’accées est autorisé</vt:lpstr>
      <vt:lpstr>Merci de Votre 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– Projet  Android Studio</dc:title>
  <cp:lastModifiedBy>mohamedali maghrebi</cp:lastModifiedBy>
  <cp:revision>17</cp:revision>
  <dcterms:modified xsi:type="dcterms:W3CDTF">2023-06-10T09:07:51Z</dcterms:modified>
</cp:coreProperties>
</file>